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9"/>
  </p:notesMasterIdLst>
  <p:handoutMasterIdLst>
    <p:handoutMasterId r:id="rId10"/>
  </p:handoutMasterIdLst>
  <p:sldIdLst>
    <p:sldId id="308" r:id="rId3"/>
    <p:sldId id="276" r:id="rId4"/>
    <p:sldId id="309" r:id="rId5"/>
    <p:sldId id="311" r:id="rId6"/>
    <p:sldId id="312" r:id="rId7"/>
    <p:sldId id="313" r:id="rId8"/>
  </p:sldIdLst>
  <p:sldSz cx="9144000" cy="648017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544">
          <p15:clr>
            <a:srgbClr val="A4A3A4"/>
          </p15:clr>
        </p15:guide>
        <p15:guide id="2" orient="horz" pos="3447">
          <p15:clr>
            <a:srgbClr val="A4A3A4"/>
          </p15:clr>
        </p15:guide>
        <p15:guide id="3" pos="3815">
          <p15:clr>
            <a:srgbClr val="A4A3A4"/>
          </p15:clr>
        </p15:guide>
        <p15:guide id="4" pos="2608">
          <p15:clr>
            <a:srgbClr val="A4A3A4"/>
          </p15:clr>
        </p15:guide>
        <p15:guide id="5" pos="158">
          <p15:clr>
            <a:srgbClr val="A4A3A4"/>
          </p15:clr>
        </p15:guide>
        <p15:guide id="6" pos="5151">
          <p15:clr>
            <a:srgbClr val="A4A3A4"/>
          </p15:clr>
        </p15:guide>
        <p15:guide id="7" pos="2835">
          <p15:clr>
            <a:srgbClr val="A4A3A4"/>
          </p15:clr>
        </p15:guide>
        <p15:guide id="8" orient="horz" pos="231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8A7"/>
    <a:srgbClr val="0072BC"/>
    <a:srgbClr val="00AEEF"/>
    <a:srgbClr val="DCDDDE"/>
    <a:srgbClr val="BCBEC0"/>
    <a:srgbClr val="9D9FA2"/>
    <a:srgbClr val="D1D3D4"/>
    <a:srgbClr val="8EC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5086" autoAdjust="0"/>
  </p:normalViewPr>
  <p:slideViewPr>
    <p:cSldViewPr showGuides="1">
      <p:cViewPr varScale="1">
        <p:scale>
          <a:sx n="114" d="100"/>
          <a:sy n="114" d="100"/>
        </p:scale>
        <p:origin x="-1578" y="-96"/>
      </p:cViewPr>
      <p:guideLst>
        <p:guide orient="horz" pos="544"/>
        <p:guide orient="horz" pos="3447"/>
        <p:guide orient="horz" pos="2313"/>
        <p:guide pos="3815"/>
        <p:guide pos="2608"/>
        <p:guide pos="158"/>
        <p:guide pos="5151"/>
        <p:guide pos="2835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howGuides="1">
      <p:cViewPr varScale="1">
        <p:scale>
          <a:sx n="102" d="100"/>
          <a:sy n="102" d="100"/>
        </p:scale>
        <p:origin x="-328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6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77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02694-A6F7-4D74-870B-B22C94DFE681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1048778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79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F8414-A191-447B-AB0A-201F2636A4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4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0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71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20AA1-25AA-455B-994C-2948C4B5571B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1048772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1238" y="685800"/>
            <a:ext cx="4835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773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74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75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2EFA2-70B7-4608-A37D-533D6CB47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770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2EFA2-70B7-4608-A37D-533D6CB47CB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87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emf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emf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emf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(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" descr="Картинки по запросу seminar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01" r="29528"/>
          <a:stretch>
            <a:fillRect/>
          </a:stretch>
        </p:blipFill>
        <p:spPr bwMode="auto">
          <a:xfrm>
            <a:off x="0" y="0"/>
            <a:ext cx="9145016" cy="6480175"/>
          </a:xfrm>
          <a:prstGeom prst="rect">
            <a:avLst/>
          </a:prstGeom>
          <a:noFill/>
        </p:spPr>
      </p:pic>
      <p:sp>
        <p:nvSpPr>
          <p:cNvPr id="1048613" name="Заголовок 1"/>
          <p:cNvSpPr>
            <a:spLocks noGrp="1"/>
          </p:cNvSpPr>
          <p:nvPr>
            <p:ph type="ctrTitle"/>
          </p:nvPr>
        </p:nvSpPr>
        <p:spPr>
          <a:xfrm>
            <a:off x="0" y="4141058"/>
            <a:ext cx="9145016" cy="765805"/>
          </a:xfrm>
        </p:spPr>
        <p:txBody>
          <a:bodyPr lIns="0" tIns="0" anchor="b"/>
          <a:lstStyle>
            <a:lvl1pPr marL="0" indent="0" algn="ctr">
              <a:defRPr spc="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221178"/>
            <a:ext cx="9145016" cy="323165"/>
          </a:xfrm>
        </p:spPr>
        <p:txBody>
          <a:bodyPr wrap="square" lIns="0" tIns="0">
            <a:spAutoFit/>
          </a:bodyPr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2097161" name="Рисунок 7"/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2555776" y="2248735"/>
            <a:ext cx="4032448" cy="13604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картинкой и текстом на лист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Прямоугольный треугольник 11"/>
          <p:cNvSpPr/>
          <p:nvPr userDrawn="1"/>
        </p:nvSpPr>
        <p:spPr>
          <a:xfrm>
            <a:off x="0" y="2"/>
            <a:ext cx="9144000" cy="648017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29"/>
          </a:p>
        </p:txBody>
      </p:sp>
      <p:pic>
        <p:nvPicPr>
          <p:cNvPr id="2097190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" y="15303"/>
            <a:ext cx="9131808" cy="6449568"/>
          </a:xfrm>
          <a:prstGeom prst="rect">
            <a:avLst/>
          </a:prstGeom>
        </p:spPr>
      </p:pic>
      <p:sp>
        <p:nvSpPr>
          <p:cNvPr id="1048745" name="Рисунок 9"/>
          <p:cNvSpPr>
            <a:spLocks noGrp="1"/>
          </p:cNvSpPr>
          <p:nvPr>
            <p:ph type="pic" sz="quarter" idx="10"/>
          </p:nvPr>
        </p:nvSpPr>
        <p:spPr>
          <a:xfrm>
            <a:off x="4572001" y="2"/>
            <a:ext cx="4571999" cy="648841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8746" name="Объект 2"/>
          <p:cNvSpPr>
            <a:spLocks noGrp="1"/>
          </p:cNvSpPr>
          <p:nvPr>
            <p:ph idx="1"/>
          </p:nvPr>
        </p:nvSpPr>
        <p:spPr>
          <a:xfrm>
            <a:off x="171363" y="863601"/>
            <a:ext cx="6560877" cy="5256807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>
            <a:srgbClr val="000000"/>
          </a:fontRef>
        </p:style>
        <p:txBody>
          <a:bodyPr tIns="104400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048747" name="Заголовок 4"/>
          <p:cNvSpPr>
            <a:spLocks noGrp="1"/>
          </p:cNvSpPr>
          <p:nvPr>
            <p:ph type="title"/>
          </p:nvPr>
        </p:nvSpPr>
        <p:spPr>
          <a:xfrm>
            <a:off x="171363" y="1125065"/>
            <a:ext cx="6560878" cy="57606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pic>
        <p:nvPicPr>
          <p:cNvPr id="2097191" name="Рисунок 9"/>
          <p:cNvPicPr>
            <a:picLocks noChangeAspect="1"/>
          </p:cNvPicPr>
          <p:nvPr userDrawn="1"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1048748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картинкой и текстом на лист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97194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" y="15303"/>
            <a:ext cx="9131808" cy="6449568"/>
          </a:xfrm>
          <a:prstGeom prst="rect">
            <a:avLst/>
          </a:prstGeom>
        </p:spPr>
      </p:pic>
      <p:sp>
        <p:nvSpPr>
          <p:cNvPr id="1048766" name="Рисунок 9"/>
          <p:cNvSpPr>
            <a:spLocks noGrp="1"/>
          </p:cNvSpPr>
          <p:nvPr>
            <p:ph type="pic" sz="quarter" idx="10"/>
          </p:nvPr>
        </p:nvSpPr>
        <p:spPr>
          <a:xfrm>
            <a:off x="4572001" y="2"/>
            <a:ext cx="4571999" cy="648841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8767" name="Объект 2"/>
          <p:cNvSpPr>
            <a:spLocks noGrp="1"/>
          </p:cNvSpPr>
          <p:nvPr>
            <p:ph idx="1"/>
          </p:nvPr>
        </p:nvSpPr>
        <p:spPr>
          <a:xfrm>
            <a:off x="171363" y="863601"/>
            <a:ext cx="6560877" cy="5256807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>
            <a:srgbClr val="000000"/>
          </a:fontRef>
        </p:style>
        <p:txBody>
          <a:bodyPr tIns="104400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048768" name="Заголовок 4"/>
          <p:cNvSpPr>
            <a:spLocks noGrp="1"/>
          </p:cNvSpPr>
          <p:nvPr>
            <p:ph type="title"/>
          </p:nvPr>
        </p:nvSpPr>
        <p:spPr>
          <a:xfrm>
            <a:off x="171363" y="1125065"/>
            <a:ext cx="6560878" cy="57606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pic>
        <p:nvPicPr>
          <p:cNvPr id="2097195" name="Рисунок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1048769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Рисунок 9"/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 dirty="0"/>
          </a:p>
        </p:txBody>
      </p:sp>
      <p:sp>
        <p:nvSpPr>
          <p:cNvPr id="1048680" name="Рисунок 9"/>
          <p:cNvSpPr>
            <a:spLocks noGrp="1"/>
          </p:cNvSpPr>
          <p:nvPr>
            <p:ph type="pic" sz="quarter" idx="13"/>
          </p:nvPr>
        </p:nvSpPr>
        <p:spPr>
          <a:xfrm>
            <a:off x="0" y="3240087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 dirty="0"/>
          </a:p>
        </p:txBody>
      </p:sp>
      <p:sp>
        <p:nvSpPr>
          <p:cNvPr id="1048681" name="Рисунок 9"/>
          <p:cNvSpPr>
            <a:spLocks noGrp="1"/>
          </p:cNvSpPr>
          <p:nvPr>
            <p:ph type="pic" sz="quarter" idx="10"/>
          </p:nvPr>
        </p:nvSpPr>
        <p:spPr>
          <a:xfrm>
            <a:off x="4572001" y="2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 dirty="0"/>
          </a:p>
        </p:txBody>
      </p:sp>
      <p:sp>
        <p:nvSpPr>
          <p:cNvPr id="1048682" name="Рисунок 9"/>
          <p:cNvSpPr>
            <a:spLocks noGrp="1"/>
          </p:cNvSpPr>
          <p:nvPr>
            <p:ph type="pic" sz="quarter" idx="11"/>
          </p:nvPr>
        </p:nvSpPr>
        <p:spPr>
          <a:xfrm>
            <a:off x="4572001" y="3240087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 dirty="0"/>
          </a:p>
        </p:txBody>
      </p:sp>
      <p:pic>
        <p:nvPicPr>
          <p:cNvPr id="2097174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" y="15303"/>
            <a:ext cx="9131808" cy="6449568"/>
          </a:xfrm>
          <a:prstGeom prst="rect">
            <a:avLst/>
          </a:prstGeom>
        </p:spPr>
      </p:pic>
      <p:sp>
        <p:nvSpPr>
          <p:cNvPr id="1048683" name="Объект 2"/>
          <p:cNvSpPr>
            <a:spLocks noGrp="1"/>
          </p:cNvSpPr>
          <p:nvPr>
            <p:ph idx="1"/>
          </p:nvPr>
        </p:nvSpPr>
        <p:spPr>
          <a:xfrm>
            <a:off x="2061281" y="1223866"/>
            <a:ext cx="5040560" cy="4013203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>
            <a:srgbClr val="000000"/>
          </a:fontRef>
        </p:style>
        <p:txBody>
          <a:bodyPr tIns="86400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1"/>
            <a:r>
              <a:rPr lang="ru-RU" dirty="0"/>
              <a:t>Второй</a:t>
            </a:r>
          </a:p>
          <a:p>
            <a:pPr lvl="1"/>
            <a:r>
              <a:rPr lang="ru-RU" dirty="0"/>
              <a:t>Второй</a:t>
            </a:r>
          </a:p>
          <a:p>
            <a:pPr lvl="1"/>
            <a:r>
              <a:rPr lang="ru-RU" dirty="0"/>
              <a:t>Второй</a:t>
            </a:r>
          </a:p>
          <a:p>
            <a:pPr lvl="1"/>
            <a:r>
              <a:rPr lang="ru-RU" dirty="0"/>
              <a:t>Второй</a:t>
            </a:r>
          </a:p>
          <a:p>
            <a:pPr lvl="1"/>
            <a:r>
              <a:rPr lang="ru-RU" dirty="0"/>
              <a:t>Второй</a:t>
            </a:r>
          </a:p>
          <a:p>
            <a:pPr lvl="1"/>
            <a:r>
              <a:rPr lang="ru-RU" dirty="0"/>
              <a:t>Второй</a:t>
            </a:r>
          </a:p>
        </p:txBody>
      </p:sp>
      <p:sp>
        <p:nvSpPr>
          <p:cNvPr id="1048684" name="Заголовок 4"/>
          <p:cNvSpPr>
            <a:spLocks noGrp="1"/>
          </p:cNvSpPr>
          <p:nvPr>
            <p:ph type="title"/>
          </p:nvPr>
        </p:nvSpPr>
        <p:spPr>
          <a:xfrm>
            <a:off x="2061281" y="1223863"/>
            <a:ext cx="5040559" cy="57606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Заголовок 1"/>
          <p:cNvSpPr>
            <a:spLocks noGrp="1"/>
          </p:cNvSpPr>
          <p:nvPr>
            <p:ph type="title"/>
          </p:nvPr>
        </p:nvSpPr>
        <p:spPr>
          <a:xfrm>
            <a:off x="4664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77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78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73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 с карти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91" name="Заголовок 1"/>
          <p:cNvSpPr>
            <a:spLocks noGrp="1"/>
          </p:cNvSpPr>
          <p:nvPr>
            <p:ph type="title"/>
          </p:nvPr>
        </p:nvSpPr>
        <p:spPr>
          <a:xfrm>
            <a:off x="4664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92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800225"/>
            <a:ext cx="4105152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693" name="Рисунок 2"/>
          <p:cNvSpPr>
            <a:spLocks noGrp="1"/>
          </p:cNvSpPr>
          <p:nvPr>
            <p:ph type="pic" sz="quarter" idx="12"/>
          </p:nvPr>
        </p:nvSpPr>
        <p:spPr>
          <a:xfrm>
            <a:off x="4788024" y="1800225"/>
            <a:ext cx="4104456" cy="1924254"/>
          </a:xfrm>
        </p:spPr>
        <p:txBody>
          <a:bodyPr/>
          <a:lstStyle/>
          <a:p>
            <a:endParaRPr lang="ru-RU"/>
          </a:p>
        </p:txBody>
      </p:sp>
      <p:sp>
        <p:nvSpPr>
          <p:cNvPr id="1048694" name="Рисунок 2"/>
          <p:cNvSpPr>
            <a:spLocks noGrp="1"/>
          </p:cNvSpPr>
          <p:nvPr>
            <p:ph type="pic" sz="quarter" idx="13"/>
          </p:nvPr>
        </p:nvSpPr>
        <p:spPr>
          <a:xfrm>
            <a:off x="250824" y="4020361"/>
            <a:ext cx="4105152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695" name="Рисунок 2"/>
          <p:cNvSpPr>
            <a:spLocks noGrp="1"/>
          </p:cNvSpPr>
          <p:nvPr>
            <p:ph type="pic" sz="quarter" idx="14"/>
          </p:nvPr>
        </p:nvSpPr>
        <p:spPr>
          <a:xfrm>
            <a:off x="4788024" y="4020361"/>
            <a:ext cx="4104456" cy="1924254"/>
          </a:xfrm>
        </p:spPr>
        <p:txBody>
          <a:bodyPr/>
          <a:lstStyle/>
          <a:p>
            <a:endParaRPr lang="ru-RU"/>
          </a:p>
        </p:txBody>
      </p:sp>
      <p:sp>
        <p:nvSpPr>
          <p:cNvPr id="1048696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76" name="Рисунок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 с иконками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9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750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51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787516"/>
            <a:ext cx="1943234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752" name="Рисунок 2"/>
          <p:cNvSpPr>
            <a:spLocks noGrp="1"/>
          </p:cNvSpPr>
          <p:nvPr>
            <p:ph type="pic" sz="quarter" idx="11"/>
          </p:nvPr>
        </p:nvSpPr>
        <p:spPr>
          <a:xfrm>
            <a:off x="2475176" y="1787516"/>
            <a:ext cx="1943234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753" name="Рисунок 2"/>
          <p:cNvSpPr>
            <a:spLocks noGrp="1"/>
          </p:cNvSpPr>
          <p:nvPr>
            <p:ph type="pic" sz="quarter" idx="12"/>
          </p:nvPr>
        </p:nvSpPr>
        <p:spPr>
          <a:xfrm>
            <a:off x="4699528" y="1787516"/>
            <a:ext cx="1943234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754" name="Рисунок 2"/>
          <p:cNvSpPr>
            <a:spLocks noGrp="1"/>
          </p:cNvSpPr>
          <p:nvPr>
            <p:ph type="pic" sz="quarter" idx="13"/>
          </p:nvPr>
        </p:nvSpPr>
        <p:spPr>
          <a:xfrm>
            <a:off x="6923879" y="1787516"/>
            <a:ext cx="1943234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755" name="Текст 5"/>
          <p:cNvSpPr>
            <a:spLocks noGrp="1"/>
          </p:cNvSpPr>
          <p:nvPr>
            <p:ph type="body" sz="quarter" idx="15"/>
          </p:nvPr>
        </p:nvSpPr>
        <p:spPr>
          <a:xfrm>
            <a:off x="250824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756" name="Текст 5"/>
          <p:cNvSpPr>
            <a:spLocks noGrp="1"/>
          </p:cNvSpPr>
          <p:nvPr>
            <p:ph type="body" sz="quarter" idx="16"/>
          </p:nvPr>
        </p:nvSpPr>
        <p:spPr>
          <a:xfrm>
            <a:off x="2475177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757" name="Текст 5"/>
          <p:cNvSpPr>
            <a:spLocks noGrp="1"/>
          </p:cNvSpPr>
          <p:nvPr>
            <p:ph type="body" sz="quarter" idx="17"/>
          </p:nvPr>
        </p:nvSpPr>
        <p:spPr>
          <a:xfrm>
            <a:off x="4699528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758" name="Текст 5"/>
          <p:cNvSpPr>
            <a:spLocks noGrp="1"/>
          </p:cNvSpPr>
          <p:nvPr>
            <p:ph type="body" sz="quarter" idx="18"/>
          </p:nvPr>
        </p:nvSpPr>
        <p:spPr>
          <a:xfrm>
            <a:off x="6923879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759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92" name="Рисунок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фотографи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37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528741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38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952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639" name="Рисунок 2"/>
          <p:cNvSpPr>
            <a:spLocks noGrp="1"/>
          </p:cNvSpPr>
          <p:nvPr>
            <p:ph type="pic" sz="quarter" idx="13"/>
          </p:nvPr>
        </p:nvSpPr>
        <p:spPr>
          <a:xfrm flipH="1">
            <a:off x="6739459" y="-16044"/>
            <a:ext cx="2409025" cy="6496218"/>
          </a:xfrm>
          <a:custGeom>
            <a:avLst/>
            <a:gdLst>
              <a:gd name="connsiteX0" fmla="*/ 0 w 1943234"/>
              <a:gd name="connsiteY0" fmla="*/ 1943918 h 1943918"/>
              <a:gd name="connsiteX1" fmla="*/ 0 w 1943234"/>
              <a:gd name="connsiteY1" fmla="*/ 0 h 1943918"/>
              <a:gd name="connsiteX2" fmla="*/ 1943234 w 1943234"/>
              <a:gd name="connsiteY2" fmla="*/ 1943918 h 1943918"/>
              <a:gd name="connsiteX3" fmla="*/ 0 w 1943234"/>
              <a:gd name="connsiteY3" fmla="*/ 1943918 h 1943918"/>
              <a:gd name="connsiteX0" fmla="*/ 0 w 1967297"/>
              <a:gd name="connsiteY0" fmla="*/ 3620318 h 3620318"/>
              <a:gd name="connsiteX1" fmla="*/ 24063 w 1967297"/>
              <a:gd name="connsiteY1" fmla="*/ 0 h 3620318"/>
              <a:gd name="connsiteX2" fmla="*/ 1967297 w 1967297"/>
              <a:gd name="connsiteY2" fmla="*/ 1943918 h 3620318"/>
              <a:gd name="connsiteX3" fmla="*/ 0 w 1967297"/>
              <a:gd name="connsiteY3" fmla="*/ 3620318 h 3620318"/>
              <a:gd name="connsiteX0" fmla="*/ 0 w 1959276"/>
              <a:gd name="connsiteY0" fmla="*/ 3427812 h 3427812"/>
              <a:gd name="connsiteX1" fmla="*/ 16042 w 1959276"/>
              <a:gd name="connsiteY1" fmla="*/ 0 h 3427812"/>
              <a:gd name="connsiteX2" fmla="*/ 1959276 w 1959276"/>
              <a:gd name="connsiteY2" fmla="*/ 1943918 h 3427812"/>
              <a:gd name="connsiteX3" fmla="*/ 0 w 1959276"/>
              <a:gd name="connsiteY3" fmla="*/ 3427812 h 3427812"/>
              <a:gd name="connsiteX0" fmla="*/ 0 w 1271928"/>
              <a:gd name="connsiteY0" fmla="*/ 3427812 h 3427812"/>
              <a:gd name="connsiteX1" fmla="*/ 16042 w 1271928"/>
              <a:gd name="connsiteY1" fmla="*/ 0 h 3427812"/>
              <a:gd name="connsiteX2" fmla="*/ 1271928 w 1271928"/>
              <a:gd name="connsiteY2" fmla="*/ 1719045 h 3427812"/>
              <a:gd name="connsiteX3" fmla="*/ 0 w 1271928"/>
              <a:gd name="connsiteY3" fmla="*/ 3427812 h 3427812"/>
              <a:gd name="connsiteX0" fmla="*/ 2372 w 1274300"/>
              <a:gd name="connsiteY0" fmla="*/ 3436298 h 3436298"/>
              <a:gd name="connsiteX1" fmla="*/ 1443 w 1274300"/>
              <a:gd name="connsiteY1" fmla="*/ 0 h 3436298"/>
              <a:gd name="connsiteX2" fmla="*/ 1274300 w 1274300"/>
              <a:gd name="connsiteY2" fmla="*/ 1727531 h 3436298"/>
              <a:gd name="connsiteX3" fmla="*/ 2372 w 1274300"/>
              <a:gd name="connsiteY3" fmla="*/ 3436298 h 3436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300" h="3436298">
                <a:moveTo>
                  <a:pt x="2372" y="3436298"/>
                </a:moveTo>
                <a:cubicBezTo>
                  <a:pt x="7719" y="2293694"/>
                  <a:pt x="-3904" y="1142604"/>
                  <a:pt x="1443" y="0"/>
                </a:cubicBezTo>
                <a:lnTo>
                  <a:pt x="1274300" y="1727531"/>
                </a:lnTo>
                <a:lnTo>
                  <a:pt x="2372" y="3436298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048640" name="Рисунок 2"/>
          <p:cNvSpPr>
            <a:spLocks noGrp="1"/>
          </p:cNvSpPr>
          <p:nvPr>
            <p:ph type="pic" sz="quarter" idx="14"/>
          </p:nvPr>
        </p:nvSpPr>
        <p:spPr>
          <a:xfrm flipH="1">
            <a:off x="4541274" y="3338360"/>
            <a:ext cx="4368773" cy="3138047"/>
          </a:xfrm>
          <a:custGeom>
            <a:avLst/>
            <a:gdLst>
              <a:gd name="connsiteX0" fmla="*/ 0 w 3111473"/>
              <a:gd name="connsiteY0" fmla="*/ 4623947 h 4623947"/>
              <a:gd name="connsiteX1" fmla="*/ 1555737 w 3111473"/>
              <a:gd name="connsiteY1" fmla="*/ 0 h 4623947"/>
              <a:gd name="connsiteX2" fmla="*/ 3111473 w 3111473"/>
              <a:gd name="connsiteY2" fmla="*/ 4623947 h 4623947"/>
              <a:gd name="connsiteX3" fmla="*/ 0 w 3111473"/>
              <a:gd name="connsiteY3" fmla="*/ 4623947 h 4623947"/>
              <a:gd name="connsiteX0" fmla="*/ 0 w 3695673"/>
              <a:gd name="connsiteY0" fmla="*/ 3836547 h 4623947"/>
              <a:gd name="connsiteX1" fmla="*/ 2139937 w 3695673"/>
              <a:gd name="connsiteY1" fmla="*/ 0 h 4623947"/>
              <a:gd name="connsiteX2" fmla="*/ 3695673 w 3695673"/>
              <a:gd name="connsiteY2" fmla="*/ 4623947 h 4623947"/>
              <a:gd name="connsiteX3" fmla="*/ 0 w 3695673"/>
              <a:gd name="connsiteY3" fmla="*/ 3836547 h 4623947"/>
              <a:gd name="connsiteX0" fmla="*/ 0 w 4241773"/>
              <a:gd name="connsiteY0" fmla="*/ 3836547 h 3836547"/>
              <a:gd name="connsiteX1" fmla="*/ 2139937 w 4241773"/>
              <a:gd name="connsiteY1" fmla="*/ 0 h 3836547"/>
              <a:gd name="connsiteX2" fmla="*/ 4241773 w 4241773"/>
              <a:gd name="connsiteY2" fmla="*/ 3811147 h 3836547"/>
              <a:gd name="connsiteX3" fmla="*/ 0 w 4241773"/>
              <a:gd name="connsiteY3" fmla="*/ 3836547 h 3836547"/>
              <a:gd name="connsiteX0" fmla="*/ 0 w 4241773"/>
              <a:gd name="connsiteY0" fmla="*/ 3074547 h 3074547"/>
              <a:gd name="connsiteX1" fmla="*/ 2203437 w 4241773"/>
              <a:gd name="connsiteY1" fmla="*/ 0 h 3074547"/>
              <a:gd name="connsiteX2" fmla="*/ 4241773 w 4241773"/>
              <a:gd name="connsiteY2" fmla="*/ 3049147 h 3074547"/>
              <a:gd name="connsiteX3" fmla="*/ 0 w 4241773"/>
              <a:gd name="connsiteY3" fmla="*/ 3074547 h 3074547"/>
              <a:gd name="connsiteX0" fmla="*/ 0 w 4254473"/>
              <a:gd name="connsiteY0" fmla="*/ 3074547 h 3074547"/>
              <a:gd name="connsiteX1" fmla="*/ 2203437 w 4254473"/>
              <a:gd name="connsiteY1" fmla="*/ 0 h 3074547"/>
              <a:gd name="connsiteX2" fmla="*/ 4254473 w 4254473"/>
              <a:gd name="connsiteY2" fmla="*/ 3074547 h 3074547"/>
              <a:gd name="connsiteX3" fmla="*/ 0 w 4254473"/>
              <a:gd name="connsiteY3" fmla="*/ 3074547 h 3074547"/>
              <a:gd name="connsiteX0" fmla="*/ 0 w 4368773"/>
              <a:gd name="connsiteY0" fmla="*/ 3074547 h 3074547"/>
              <a:gd name="connsiteX1" fmla="*/ 2317737 w 4368773"/>
              <a:gd name="connsiteY1" fmla="*/ 0 h 3074547"/>
              <a:gd name="connsiteX2" fmla="*/ 4368773 w 4368773"/>
              <a:gd name="connsiteY2" fmla="*/ 3074547 h 3074547"/>
              <a:gd name="connsiteX3" fmla="*/ 0 w 4368773"/>
              <a:gd name="connsiteY3" fmla="*/ 3074547 h 3074547"/>
              <a:gd name="connsiteX0" fmla="*/ 0 w 4368773"/>
              <a:gd name="connsiteY0" fmla="*/ 3138047 h 3138047"/>
              <a:gd name="connsiteX1" fmla="*/ 2317737 w 4368773"/>
              <a:gd name="connsiteY1" fmla="*/ 0 h 3138047"/>
              <a:gd name="connsiteX2" fmla="*/ 4368773 w 4368773"/>
              <a:gd name="connsiteY2" fmla="*/ 3138047 h 3138047"/>
              <a:gd name="connsiteX3" fmla="*/ 0 w 4368773"/>
              <a:gd name="connsiteY3" fmla="*/ 3138047 h 313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8773" h="3138047">
                <a:moveTo>
                  <a:pt x="0" y="3138047"/>
                </a:moveTo>
                <a:lnTo>
                  <a:pt x="2317737" y="0"/>
                </a:lnTo>
                <a:lnTo>
                  <a:pt x="4368773" y="3138047"/>
                </a:lnTo>
                <a:lnTo>
                  <a:pt x="0" y="3138047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048641" name="Текст 2"/>
          <p:cNvSpPr>
            <a:spLocks noGrp="1"/>
          </p:cNvSpPr>
          <p:nvPr>
            <p:ph type="body" sz="quarter" idx="10"/>
          </p:nvPr>
        </p:nvSpPr>
        <p:spPr>
          <a:xfrm>
            <a:off x="179512" y="1799927"/>
            <a:ext cx="5112568" cy="3816424"/>
          </a:xfrm>
        </p:spPr>
        <p:txBody>
          <a:bodyPr/>
          <a:lstStyle>
            <a:lvl1pPr marL="444500" indent="-355600">
              <a:spcBef>
                <a:spcPts val="6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sz="1600"/>
            </a:lvl1pPr>
            <a:lvl2pPr marL="720725" indent="-358775">
              <a:spcBef>
                <a:spcPts val="400"/>
              </a:spcBef>
              <a:buClr>
                <a:schemeClr val="accent1"/>
              </a:buClr>
              <a:buSzPct val="100000"/>
              <a:buFont typeface="Consolas" pitchFamily="49" charset="0"/>
              <a:buChar char="•"/>
              <a:defRPr sz="1400"/>
            </a:lvl2pPr>
            <a:lvl3pPr marL="1084263" indent="-250825" defTabSz="990600">
              <a:buClrTx/>
              <a:buFont typeface="Arial" pitchFamily="34" charset="0"/>
              <a:buChar char="–"/>
              <a:defRPr sz="1400"/>
            </a:lvl3pPr>
            <a:lvl4pPr marL="1524000" indent="-228600">
              <a:buFont typeface="Courier New" pitchFamily="49" charset="0"/>
              <a:buChar char="o"/>
              <a:defRPr sz="1400"/>
            </a:lvl4pPr>
            <a:lvl5pPr marL="1968500" indent="-228600">
              <a:buFont typeface="Arial" pitchFamily="34" charset="0"/>
              <a:buChar char="•"/>
              <a:defRPr sz="1400"/>
            </a:lvl5pPr>
            <a:lvl6pPr marL="2247900" indent="-228600">
              <a:defRPr sz="1400" baseline="0"/>
            </a:lvl6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48642" name="Рисунок 2"/>
          <p:cNvSpPr>
            <a:spLocks noGrp="1"/>
          </p:cNvSpPr>
          <p:nvPr>
            <p:ph type="pic" sz="quarter" idx="15"/>
          </p:nvPr>
        </p:nvSpPr>
        <p:spPr>
          <a:xfrm flipH="1">
            <a:off x="4538092" y="-9311"/>
            <a:ext cx="4375136" cy="3162300"/>
          </a:xfrm>
          <a:custGeom>
            <a:avLst/>
            <a:gdLst>
              <a:gd name="connsiteX0" fmla="*/ 0 w 3111473"/>
              <a:gd name="connsiteY0" fmla="*/ 4623947 h 4623947"/>
              <a:gd name="connsiteX1" fmla="*/ 1555737 w 3111473"/>
              <a:gd name="connsiteY1" fmla="*/ 0 h 4623947"/>
              <a:gd name="connsiteX2" fmla="*/ 3111473 w 3111473"/>
              <a:gd name="connsiteY2" fmla="*/ 4623947 h 4623947"/>
              <a:gd name="connsiteX3" fmla="*/ 0 w 3111473"/>
              <a:gd name="connsiteY3" fmla="*/ 4623947 h 4623947"/>
              <a:gd name="connsiteX0" fmla="*/ 0 w 3695673"/>
              <a:gd name="connsiteY0" fmla="*/ 3836547 h 4623947"/>
              <a:gd name="connsiteX1" fmla="*/ 2139937 w 3695673"/>
              <a:gd name="connsiteY1" fmla="*/ 0 h 4623947"/>
              <a:gd name="connsiteX2" fmla="*/ 3695673 w 3695673"/>
              <a:gd name="connsiteY2" fmla="*/ 4623947 h 4623947"/>
              <a:gd name="connsiteX3" fmla="*/ 0 w 3695673"/>
              <a:gd name="connsiteY3" fmla="*/ 3836547 h 4623947"/>
              <a:gd name="connsiteX0" fmla="*/ 0 w 4241773"/>
              <a:gd name="connsiteY0" fmla="*/ 3836547 h 3836547"/>
              <a:gd name="connsiteX1" fmla="*/ 2139937 w 4241773"/>
              <a:gd name="connsiteY1" fmla="*/ 0 h 3836547"/>
              <a:gd name="connsiteX2" fmla="*/ 4241773 w 4241773"/>
              <a:gd name="connsiteY2" fmla="*/ 3811147 h 3836547"/>
              <a:gd name="connsiteX3" fmla="*/ 0 w 4241773"/>
              <a:gd name="connsiteY3" fmla="*/ 3836547 h 3836547"/>
              <a:gd name="connsiteX0" fmla="*/ 0 w 4241773"/>
              <a:gd name="connsiteY0" fmla="*/ 3074547 h 3074547"/>
              <a:gd name="connsiteX1" fmla="*/ 2203437 w 4241773"/>
              <a:gd name="connsiteY1" fmla="*/ 0 h 3074547"/>
              <a:gd name="connsiteX2" fmla="*/ 4241773 w 4241773"/>
              <a:gd name="connsiteY2" fmla="*/ 3049147 h 3074547"/>
              <a:gd name="connsiteX3" fmla="*/ 0 w 4241773"/>
              <a:gd name="connsiteY3" fmla="*/ 3074547 h 3074547"/>
              <a:gd name="connsiteX0" fmla="*/ 0 w 4254473"/>
              <a:gd name="connsiteY0" fmla="*/ 3074547 h 3074547"/>
              <a:gd name="connsiteX1" fmla="*/ 2203437 w 4254473"/>
              <a:gd name="connsiteY1" fmla="*/ 0 h 3074547"/>
              <a:gd name="connsiteX2" fmla="*/ 4254473 w 4254473"/>
              <a:gd name="connsiteY2" fmla="*/ 3074547 h 3074547"/>
              <a:gd name="connsiteX3" fmla="*/ 0 w 4254473"/>
              <a:gd name="connsiteY3" fmla="*/ 3074547 h 3074547"/>
              <a:gd name="connsiteX0" fmla="*/ 2305063 w 6559536"/>
              <a:gd name="connsiteY0" fmla="*/ 3226947 h 3226947"/>
              <a:gd name="connsiteX1" fmla="*/ 0 w 6559536"/>
              <a:gd name="connsiteY1" fmla="*/ 0 h 3226947"/>
              <a:gd name="connsiteX2" fmla="*/ 6559536 w 6559536"/>
              <a:gd name="connsiteY2" fmla="*/ 3226947 h 3226947"/>
              <a:gd name="connsiteX3" fmla="*/ 2305063 w 6559536"/>
              <a:gd name="connsiteY3" fmla="*/ 3226947 h 3226947"/>
              <a:gd name="connsiteX0" fmla="*/ 2279663 w 6559536"/>
              <a:gd name="connsiteY0" fmla="*/ 3176147 h 3226947"/>
              <a:gd name="connsiteX1" fmla="*/ 0 w 6559536"/>
              <a:gd name="connsiteY1" fmla="*/ 0 h 3226947"/>
              <a:gd name="connsiteX2" fmla="*/ 6559536 w 6559536"/>
              <a:gd name="connsiteY2" fmla="*/ 3226947 h 3226947"/>
              <a:gd name="connsiteX3" fmla="*/ 2279663 w 6559536"/>
              <a:gd name="connsiteY3" fmla="*/ 3176147 h 3226947"/>
              <a:gd name="connsiteX0" fmla="*/ 2279663 w 4311636"/>
              <a:gd name="connsiteY0" fmla="*/ 3187700 h 3187700"/>
              <a:gd name="connsiteX1" fmla="*/ 0 w 4311636"/>
              <a:gd name="connsiteY1" fmla="*/ 11553 h 3187700"/>
              <a:gd name="connsiteX2" fmla="*/ 4311636 w 4311636"/>
              <a:gd name="connsiteY2" fmla="*/ 0 h 3187700"/>
              <a:gd name="connsiteX3" fmla="*/ 2279663 w 4311636"/>
              <a:gd name="connsiteY3" fmla="*/ 3187700 h 3187700"/>
              <a:gd name="connsiteX0" fmla="*/ 2279663 w 4311636"/>
              <a:gd name="connsiteY0" fmla="*/ 3187700 h 3187700"/>
              <a:gd name="connsiteX1" fmla="*/ 0 w 4311636"/>
              <a:gd name="connsiteY1" fmla="*/ 11553 h 3187700"/>
              <a:gd name="connsiteX2" fmla="*/ 4311636 w 4311636"/>
              <a:gd name="connsiteY2" fmla="*/ 0 h 3187700"/>
              <a:gd name="connsiteX3" fmla="*/ 2279663 w 4311636"/>
              <a:gd name="connsiteY3" fmla="*/ 3187700 h 3187700"/>
              <a:gd name="connsiteX0" fmla="*/ 2343163 w 4375136"/>
              <a:gd name="connsiteY0" fmla="*/ 3187700 h 3187700"/>
              <a:gd name="connsiteX1" fmla="*/ 0 w 4375136"/>
              <a:gd name="connsiteY1" fmla="*/ 11553 h 3187700"/>
              <a:gd name="connsiteX2" fmla="*/ 4375136 w 4375136"/>
              <a:gd name="connsiteY2" fmla="*/ 0 h 3187700"/>
              <a:gd name="connsiteX3" fmla="*/ 2343163 w 4375136"/>
              <a:gd name="connsiteY3" fmla="*/ 3187700 h 3187700"/>
              <a:gd name="connsiteX0" fmla="*/ 2317763 w 4375136"/>
              <a:gd name="connsiteY0" fmla="*/ 3162300 h 3162300"/>
              <a:gd name="connsiteX1" fmla="*/ 0 w 4375136"/>
              <a:gd name="connsiteY1" fmla="*/ 11553 h 3162300"/>
              <a:gd name="connsiteX2" fmla="*/ 4375136 w 4375136"/>
              <a:gd name="connsiteY2" fmla="*/ 0 h 3162300"/>
              <a:gd name="connsiteX3" fmla="*/ 2317763 w 4375136"/>
              <a:gd name="connsiteY3" fmla="*/ 3162300 h 31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5136" h="3162300">
                <a:moveTo>
                  <a:pt x="2317763" y="3162300"/>
                </a:moveTo>
                <a:lnTo>
                  <a:pt x="0" y="11553"/>
                </a:lnTo>
                <a:lnTo>
                  <a:pt x="4375136" y="0"/>
                </a:lnTo>
                <a:lnTo>
                  <a:pt x="2317763" y="31623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048643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67" name="Рисунок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летка с подписями и бло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65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952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666" name="Текст 5"/>
          <p:cNvSpPr>
            <a:spLocks noGrp="1"/>
          </p:cNvSpPr>
          <p:nvPr>
            <p:ph type="body" sz="quarter" idx="18"/>
          </p:nvPr>
        </p:nvSpPr>
        <p:spPr>
          <a:xfrm>
            <a:off x="2286000" y="1548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667" name="Рисунок 2"/>
          <p:cNvSpPr>
            <a:spLocks noGrp="1"/>
          </p:cNvSpPr>
          <p:nvPr>
            <p:ph type="pic" sz="quarter" idx="22"/>
          </p:nvPr>
        </p:nvSpPr>
        <p:spPr>
          <a:xfrm>
            <a:off x="0" y="1548407"/>
            <a:ext cx="2286000" cy="2286000"/>
          </a:xfrm>
        </p:spPr>
        <p:txBody>
          <a:bodyPr/>
          <a:lstStyle/>
          <a:p>
            <a:endParaRPr lang="ru-RU"/>
          </a:p>
        </p:txBody>
      </p:sp>
      <p:sp>
        <p:nvSpPr>
          <p:cNvPr id="1048668" name="Рисунок 2"/>
          <p:cNvSpPr>
            <a:spLocks noGrp="1"/>
          </p:cNvSpPr>
          <p:nvPr>
            <p:ph type="pic" sz="quarter" idx="24"/>
          </p:nvPr>
        </p:nvSpPr>
        <p:spPr>
          <a:xfrm>
            <a:off x="4572000" y="1548407"/>
            <a:ext cx="2286000" cy="2286000"/>
          </a:xfrm>
        </p:spPr>
        <p:txBody>
          <a:bodyPr/>
          <a:lstStyle/>
          <a:p>
            <a:endParaRPr lang="ru-RU"/>
          </a:p>
        </p:txBody>
      </p:sp>
      <p:sp>
        <p:nvSpPr>
          <p:cNvPr id="1048669" name="Текст 5"/>
          <p:cNvSpPr>
            <a:spLocks noGrp="1"/>
          </p:cNvSpPr>
          <p:nvPr>
            <p:ph type="body" sz="quarter" idx="25"/>
          </p:nvPr>
        </p:nvSpPr>
        <p:spPr>
          <a:xfrm>
            <a:off x="6858000" y="1548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670" name="Рисунок 2"/>
          <p:cNvSpPr>
            <a:spLocks noGrp="1"/>
          </p:cNvSpPr>
          <p:nvPr>
            <p:ph type="pic" sz="quarter" idx="26"/>
          </p:nvPr>
        </p:nvSpPr>
        <p:spPr>
          <a:xfrm>
            <a:off x="2286000" y="3834407"/>
            <a:ext cx="2286000" cy="2286000"/>
          </a:xfrm>
        </p:spPr>
        <p:txBody>
          <a:bodyPr/>
          <a:lstStyle/>
          <a:p>
            <a:endParaRPr lang="ru-RU"/>
          </a:p>
        </p:txBody>
      </p:sp>
      <p:sp>
        <p:nvSpPr>
          <p:cNvPr id="1048671" name="Рисунок 2"/>
          <p:cNvSpPr>
            <a:spLocks noGrp="1"/>
          </p:cNvSpPr>
          <p:nvPr>
            <p:ph type="pic" sz="quarter" idx="27"/>
          </p:nvPr>
        </p:nvSpPr>
        <p:spPr>
          <a:xfrm>
            <a:off x="6858000" y="3834407"/>
            <a:ext cx="2286000" cy="2286000"/>
          </a:xfrm>
        </p:spPr>
        <p:txBody>
          <a:bodyPr/>
          <a:lstStyle/>
          <a:p>
            <a:endParaRPr lang="ru-RU"/>
          </a:p>
        </p:txBody>
      </p:sp>
      <p:sp>
        <p:nvSpPr>
          <p:cNvPr id="1048672" name="Текст 5"/>
          <p:cNvSpPr>
            <a:spLocks noGrp="1"/>
          </p:cNvSpPr>
          <p:nvPr>
            <p:ph type="body" sz="quarter" idx="28"/>
          </p:nvPr>
        </p:nvSpPr>
        <p:spPr>
          <a:xfrm>
            <a:off x="7150" y="3834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673" name="Текст 5"/>
          <p:cNvSpPr>
            <a:spLocks noGrp="1"/>
          </p:cNvSpPr>
          <p:nvPr>
            <p:ph type="body" sz="quarter" idx="29"/>
          </p:nvPr>
        </p:nvSpPr>
        <p:spPr>
          <a:xfrm>
            <a:off x="4579150" y="3834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4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75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72" name="Рисунок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блока с картинками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52" name="Заголовок 1"/>
          <p:cNvSpPr>
            <a:spLocks noGrp="1"/>
          </p:cNvSpPr>
          <p:nvPr>
            <p:ph type="title"/>
          </p:nvPr>
        </p:nvSpPr>
        <p:spPr>
          <a:xfrm>
            <a:off x="4664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53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654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800225"/>
            <a:ext cx="4105152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655" name="Рисунок 2"/>
          <p:cNvSpPr>
            <a:spLocks noGrp="1"/>
          </p:cNvSpPr>
          <p:nvPr>
            <p:ph type="pic" sz="quarter" idx="13"/>
          </p:nvPr>
        </p:nvSpPr>
        <p:spPr>
          <a:xfrm>
            <a:off x="250824" y="4020361"/>
            <a:ext cx="4105152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656" name="Рисунок 2"/>
          <p:cNvSpPr>
            <a:spLocks noGrp="1"/>
          </p:cNvSpPr>
          <p:nvPr>
            <p:ph type="pic" sz="quarter" idx="14"/>
          </p:nvPr>
        </p:nvSpPr>
        <p:spPr>
          <a:xfrm>
            <a:off x="4788024" y="4020361"/>
            <a:ext cx="4104456" cy="1924254"/>
          </a:xfrm>
        </p:spPr>
        <p:txBody>
          <a:bodyPr/>
          <a:lstStyle/>
          <a:p>
            <a:endParaRPr lang="ru-RU"/>
          </a:p>
        </p:txBody>
      </p:sp>
      <p:sp>
        <p:nvSpPr>
          <p:cNvPr id="1048657" name="Текст 5"/>
          <p:cNvSpPr>
            <a:spLocks noGrp="1"/>
          </p:cNvSpPr>
          <p:nvPr>
            <p:ph type="body" sz="quarter" idx="15"/>
          </p:nvPr>
        </p:nvSpPr>
        <p:spPr>
          <a:xfrm>
            <a:off x="4788024" y="1800225"/>
            <a:ext cx="4104456" cy="1943918"/>
          </a:xfrm>
          <a:noFill/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48658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69" name="Рисунок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 с картинками и 2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98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699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079847"/>
            <a:ext cx="4105152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700" name="Рисунок 2"/>
          <p:cNvSpPr>
            <a:spLocks noGrp="1"/>
          </p:cNvSpPr>
          <p:nvPr>
            <p:ph type="pic" sz="quarter" idx="12"/>
          </p:nvPr>
        </p:nvSpPr>
        <p:spPr>
          <a:xfrm>
            <a:off x="4788024" y="1079847"/>
            <a:ext cx="4104456" cy="1943918"/>
          </a:xfrm>
        </p:spPr>
        <p:txBody>
          <a:bodyPr/>
          <a:lstStyle/>
          <a:p>
            <a:endParaRPr lang="ru-RU"/>
          </a:p>
        </p:txBody>
      </p:sp>
      <p:sp>
        <p:nvSpPr>
          <p:cNvPr id="1048701" name="Текст 5"/>
          <p:cNvSpPr>
            <a:spLocks noGrp="1"/>
          </p:cNvSpPr>
          <p:nvPr>
            <p:ph type="body" sz="quarter" idx="13"/>
          </p:nvPr>
        </p:nvSpPr>
        <p:spPr>
          <a:xfrm>
            <a:off x="250825" y="3240435"/>
            <a:ext cx="4105151" cy="2374900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48702" name="Текст 5"/>
          <p:cNvSpPr>
            <a:spLocks noGrp="1"/>
          </p:cNvSpPr>
          <p:nvPr>
            <p:ph type="body" sz="quarter" idx="14"/>
          </p:nvPr>
        </p:nvSpPr>
        <p:spPr>
          <a:xfrm>
            <a:off x="4788024" y="3240435"/>
            <a:ext cx="4104456" cy="2374900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097177" name="Рисунок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1048703" name="Заголовок 1"/>
          <p:cNvSpPr>
            <a:spLocks noGrp="1"/>
          </p:cNvSpPr>
          <p:nvPr>
            <p:ph type="title"/>
          </p:nvPr>
        </p:nvSpPr>
        <p:spPr>
          <a:xfrm>
            <a:off x="1716018" y="0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04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Picture 2" descr="Картинки по запросу seminar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016" cy="6480175"/>
          </a:xfrm>
          <a:prstGeom prst="rect">
            <a:avLst/>
          </a:prstGeom>
          <a:noFill/>
        </p:spPr>
      </p:pic>
      <p:sp>
        <p:nvSpPr>
          <p:cNvPr id="1048724" name="Параллелограмм 2"/>
          <p:cNvSpPr/>
          <p:nvPr userDrawn="1"/>
        </p:nvSpPr>
        <p:spPr>
          <a:xfrm>
            <a:off x="-1054" y="4104183"/>
            <a:ext cx="5437150" cy="1557894"/>
          </a:xfrm>
          <a:custGeom>
            <a:avLst/>
            <a:gdLst>
              <a:gd name="connsiteX0" fmla="*/ 0 w 5436096"/>
              <a:gd name="connsiteY0" fmla="*/ 1872208 h 1872208"/>
              <a:gd name="connsiteX1" fmla="*/ 4680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108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6090 w 5436096"/>
              <a:gd name="connsiteY1" fmla="*/ 5723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1989 w 5438085"/>
              <a:gd name="connsiteY0" fmla="*/ 1872208 h 1872208"/>
              <a:gd name="connsiteX1" fmla="*/ 935 w 5438085"/>
              <a:gd name="connsiteY1" fmla="*/ 11447 h 1872208"/>
              <a:gd name="connsiteX2" fmla="*/ 5438085 w 5438085"/>
              <a:gd name="connsiteY2" fmla="*/ 0 h 1872208"/>
              <a:gd name="connsiteX3" fmla="*/ 4970033 w 5438085"/>
              <a:gd name="connsiteY3" fmla="*/ 1872208 h 1872208"/>
              <a:gd name="connsiteX4" fmla="*/ 1989 w 5438085"/>
              <a:gd name="connsiteY4" fmla="*/ 1872208 h 1872208"/>
              <a:gd name="connsiteX0" fmla="*/ 1054 w 5437150"/>
              <a:gd name="connsiteY0" fmla="*/ 1872208 h 1872208"/>
              <a:gd name="connsiteX1" fmla="*/ 0 w 5437150"/>
              <a:gd name="connsiteY1" fmla="*/ 11447 h 1872208"/>
              <a:gd name="connsiteX2" fmla="*/ 5437150 w 5437150"/>
              <a:gd name="connsiteY2" fmla="*/ 0 h 1872208"/>
              <a:gd name="connsiteX3" fmla="*/ 4969098 w 5437150"/>
              <a:gd name="connsiteY3" fmla="*/ 1872208 h 1872208"/>
              <a:gd name="connsiteX4" fmla="*/ 1054 w 5437150"/>
              <a:gd name="connsiteY4" fmla="*/ 1872208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7150" h="1872208">
                <a:moveTo>
                  <a:pt x="1054" y="1872208"/>
                </a:moveTo>
                <a:cubicBezTo>
                  <a:pt x="4671" y="1248139"/>
                  <a:pt x="3527" y="655548"/>
                  <a:pt x="0" y="11447"/>
                </a:cubicBezTo>
                <a:lnTo>
                  <a:pt x="5437150" y="0"/>
                </a:lnTo>
                <a:lnTo>
                  <a:pt x="4969098" y="1872208"/>
                </a:lnTo>
                <a:lnTo>
                  <a:pt x="1054" y="18722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48725" name="Заголовок 1"/>
          <p:cNvSpPr>
            <a:spLocks noGrp="1"/>
          </p:cNvSpPr>
          <p:nvPr>
            <p:ph type="ctrTitle"/>
          </p:nvPr>
        </p:nvSpPr>
        <p:spPr>
          <a:xfrm>
            <a:off x="166278" y="4248199"/>
            <a:ext cx="4837770" cy="765805"/>
          </a:xfrm>
        </p:spPr>
        <p:txBody>
          <a:bodyPr lIns="0" tIns="0" anchor="b"/>
          <a:lstStyle>
            <a:lvl1pPr marL="0" indent="0" algn="ctr">
              <a:defRPr spc="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78" y="5176457"/>
            <a:ext cx="4837770" cy="323165"/>
          </a:xfrm>
        </p:spPr>
        <p:txBody>
          <a:bodyPr wrap="square" lIns="0" tIns="0">
            <a:spAutoFit/>
          </a:bodyPr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48727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85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190654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45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4567336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46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647" name="Текст 5"/>
          <p:cNvSpPr>
            <a:spLocks noGrp="1"/>
          </p:cNvSpPr>
          <p:nvPr>
            <p:ph type="body" sz="quarter" idx="14"/>
          </p:nvPr>
        </p:nvSpPr>
        <p:spPr>
          <a:xfrm>
            <a:off x="251520" y="1818619"/>
            <a:ext cx="4104456" cy="3581707"/>
          </a:xfrm>
          <a:noFill/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48648" name="Рисунок 2"/>
          <p:cNvSpPr>
            <a:spLocks noGrp="1"/>
          </p:cNvSpPr>
          <p:nvPr>
            <p:ph type="pic" sz="quarter" idx="15"/>
          </p:nvPr>
        </p:nvSpPr>
        <p:spPr>
          <a:xfrm flipH="1">
            <a:off x="4170944" y="-2232"/>
            <a:ext cx="4449177" cy="2533650"/>
          </a:xfrm>
          <a:custGeom>
            <a:avLst/>
            <a:gdLst>
              <a:gd name="connsiteX0" fmla="*/ 0 w 4139951"/>
              <a:gd name="connsiteY0" fmla="*/ 3997378 h 3997378"/>
              <a:gd name="connsiteX1" fmla="*/ 0 w 4139951"/>
              <a:gd name="connsiteY1" fmla="*/ 0 h 3997378"/>
              <a:gd name="connsiteX2" fmla="*/ 4139951 w 4139951"/>
              <a:gd name="connsiteY2" fmla="*/ 3997378 h 3997378"/>
              <a:gd name="connsiteX3" fmla="*/ 0 w 4139951"/>
              <a:gd name="connsiteY3" fmla="*/ 3997378 h 3997378"/>
              <a:gd name="connsiteX0" fmla="*/ 4171950 w 4171950"/>
              <a:gd name="connsiteY0" fmla="*/ 54028 h 3997378"/>
              <a:gd name="connsiteX1" fmla="*/ 0 w 4171950"/>
              <a:gd name="connsiteY1" fmla="*/ 0 h 3997378"/>
              <a:gd name="connsiteX2" fmla="*/ 4139951 w 4171950"/>
              <a:gd name="connsiteY2" fmla="*/ 3997378 h 3997378"/>
              <a:gd name="connsiteX3" fmla="*/ 4171950 w 4171950"/>
              <a:gd name="connsiteY3" fmla="*/ 54028 h 3997378"/>
              <a:gd name="connsiteX0" fmla="*/ 3648075 w 3648075"/>
              <a:gd name="connsiteY0" fmla="*/ 15928 h 3959278"/>
              <a:gd name="connsiteX1" fmla="*/ 0 w 3648075"/>
              <a:gd name="connsiteY1" fmla="*/ 0 h 3959278"/>
              <a:gd name="connsiteX2" fmla="*/ 3616076 w 3648075"/>
              <a:gd name="connsiteY2" fmla="*/ 3959278 h 3959278"/>
              <a:gd name="connsiteX3" fmla="*/ 3648075 w 3648075"/>
              <a:gd name="connsiteY3" fmla="*/ 15928 h 3959278"/>
              <a:gd name="connsiteX0" fmla="*/ 3648075 w 3648075"/>
              <a:gd name="connsiteY0" fmla="*/ 15928 h 2625778"/>
              <a:gd name="connsiteX1" fmla="*/ 0 w 3648075"/>
              <a:gd name="connsiteY1" fmla="*/ 0 h 2625778"/>
              <a:gd name="connsiteX2" fmla="*/ 2530226 w 3648075"/>
              <a:gd name="connsiteY2" fmla="*/ 2625778 h 2625778"/>
              <a:gd name="connsiteX3" fmla="*/ 3648075 w 3648075"/>
              <a:gd name="connsiteY3" fmla="*/ 15928 h 2625778"/>
              <a:gd name="connsiteX0" fmla="*/ 3590925 w 3590925"/>
              <a:gd name="connsiteY0" fmla="*/ 0 h 2628900"/>
              <a:gd name="connsiteX1" fmla="*/ 0 w 3590925"/>
              <a:gd name="connsiteY1" fmla="*/ 3122 h 2628900"/>
              <a:gd name="connsiteX2" fmla="*/ 2530226 w 3590925"/>
              <a:gd name="connsiteY2" fmla="*/ 2628900 h 2628900"/>
              <a:gd name="connsiteX3" fmla="*/ 3590925 w 3590925"/>
              <a:gd name="connsiteY3" fmla="*/ 0 h 2628900"/>
              <a:gd name="connsiteX0" fmla="*/ 3590925 w 3590925"/>
              <a:gd name="connsiteY0" fmla="*/ 0 h 2533650"/>
              <a:gd name="connsiteX1" fmla="*/ 0 w 3590925"/>
              <a:gd name="connsiteY1" fmla="*/ 3122 h 2533650"/>
              <a:gd name="connsiteX2" fmla="*/ 2587376 w 3590925"/>
              <a:gd name="connsiteY2" fmla="*/ 2533650 h 2533650"/>
              <a:gd name="connsiteX3" fmla="*/ 3590925 w 3590925"/>
              <a:gd name="connsiteY3" fmla="*/ 0 h 2533650"/>
              <a:gd name="connsiteX0" fmla="*/ 4425114 w 4425114"/>
              <a:gd name="connsiteY0" fmla="*/ 4899 h 2530528"/>
              <a:gd name="connsiteX1" fmla="*/ 0 w 4425114"/>
              <a:gd name="connsiteY1" fmla="*/ 0 h 2530528"/>
              <a:gd name="connsiteX2" fmla="*/ 2587376 w 4425114"/>
              <a:gd name="connsiteY2" fmla="*/ 2530528 h 2530528"/>
              <a:gd name="connsiteX3" fmla="*/ 4425114 w 4425114"/>
              <a:gd name="connsiteY3" fmla="*/ 4899 h 2530528"/>
              <a:gd name="connsiteX0" fmla="*/ 4449177 w 4449177"/>
              <a:gd name="connsiteY0" fmla="*/ 0 h 2541671"/>
              <a:gd name="connsiteX1" fmla="*/ 0 w 4449177"/>
              <a:gd name="connsiteY1" fmla="*/ 11143 h 2541671"/>
              <a:gd name="connsiteX2" fmla="*/ 2587376 w 4449177"/>
              <a:gd name="connsiteY2" fmla="*/ 2541671 h 2541671"/>
              <a:gd name="connsiteX3" fmla="*/ 4449177 w 4449177"/>
              <a:gd name="connsiteY3" fmla="*/ 0 h 2541671"/>
              <a:gd name="connsiteX0" fmla="*/ 4449177 w 4449177"/>
              <a:gd name="connsiteY0" fmla="*/ 0 h 2533650"/>
              <a:gd name="connsiteX1" fmla="*/ 0 w 4449177"/>
              <a:gd name="connsiteY1" fmla="*/ 3122 h 2533650"/>
              <a:gd name="connsiteX2" fmla="*/ 2587376 w 4449177"/>
              <a:gd name="connsiteY2" fmla="*/ 2533650 h 2533650"/>
              <a:gd name="connsiteX3" fmla="*/ 4449177 w 4449177"/>
              <a:gd name="connsiteY3" fmla="*/ 0 h 253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9177" h="2533650">
                <a:moveTo>
                  <a:pt x="4449177" y="0"/>
                </a:moveTo>
                <a:lnTo>
                  <a:pt x="0" y="3122"/>
                </a:lnTo>
                <a:lnTo>
                  <a:pt x="2587376" y="2533650"/>
                </a:lnTo>
                <a:lnTo>
                  <a:pt x="4449177" y="0"/>
                </a:lnTo>
                <a:close/>
              </a:path>
            </a:pathLst>
          </a:custGeom>
        </p:spPr>
        <p:txBody>
          <a:bodyPr/>
          <a:lstStyle/>
          <a:p>
            <a:endParaRPr lang="ru-RU" dirty="0"/>
          </a:p>
        </p:txBody>
      </p:sp>
      <p:sp>
        <p:nvSpPr>
          <p:cNvPr id="1048649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650" name="Рисунок 2"/>
          <p:cNvSpPr>
            <a:spLocks noGrp="1"/>
          </p:cNvSpPr>
          <p:nvPr>
            <p:ph type="pic" sz="quarter" idx="10"/>
          </p:nvPr>
        </p:nvSpPr>
        <p:spPr>
          <a:xfrm flipH="1">
            <a:off x="2663824" y="0"/>
            <a:ext cx="6480175" cy="6480175"/>
          </a:xfrm>
          <a:prstGeom prst="rtTriangle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2097168" name="Рисунок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86" name="Заголовок 1"/>
          <p:cNvSpPr>
            <a:spLocks noGrp="1"/>
          </p:cNvSpPr>
          <p:nvPr>
            <p:ph type="title"/>
          </p:nvPr>
        </p:nvSpPr>
        <p:spPr>
          <a:xfrm>
            <a:off x="4664" y="1007838"/>
            <a:ext cx="9139335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87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688" name="Текст 2"/>
          <p:cNvSpPr>
            <a:spLocks noGrp="1"/>
          </p:cNvSpPr>
          <p:nvPr>
            <p:ph type="body" sz="quarter" idx="10"/>
          </p:nvPr>
        </p:nvSpPr>
        <p:spPr>
          <a:xfrm>
            <a:off x="179512" y="1799927"/>
            <a:ext cx="8784976" cy="3816424"/>
          </a:xfrm>
        </p:spPr>
        <p:txBody>
          <a:bodyPr/>
          <a:lstStyle>
            <a:lvl1pPr marL="444500" indent="-355600">
              <a:spcBef>
                <a:spcPts val="6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sz="1600"/>
            </a:lvl1pPr>
            <a:lvl2pPr marL="720725" indent="-358775">
              <a:spcBef>
                <a:spcPts val="400"/>
              </a:spcBef>
              <a:buClr>
                <a:schemeClr val="accent1"/>
              </a:buClr>
              <a:buSzPct val="100000"/>
              <a:buFont typeface="Consolas" pitchFamily="49" charset="0"/>
              <a:buChar char="•"/>
              <a:defRPr sz="1400"/>
            </a:lvl2pPr>
            <a:lvl3pPr marL="1084263" indent="-250825" defTabSz="990600">
              <a:buClrTx/>
              <a:buFont typeface="Arial" pitchFamily="34" charset="0"/>
              <a:buChar char="–"/>
              <a:defRPr sz="1400"/>
            </a:lvl3pPr>
            <a:lvl4pPr marL="1524000" indent="-228600">
              <a:buFont typeface="Courier New" pitchFamily="49" charset="0"/>
              <a:buChar char="o"/>
              <a:defRPr sz="1400"/>
            </a:lvl4pPr>
            <a:lvl5pPr marL="1968500" indent="-228600">
              <a:buFont typeface="Arial" pitchFamily="34" charset="0"/>
              <a:buChar char="•"/>
              <a:defRPr sz="1400"/>
            </a:lvl5pPr>
            <a:lvl6pPr marL="2247900" indent="-228600">
              <a:defRPr sz="1400" baseline="0"/>
            </a:lvl6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48689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75" name="Рисунок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й блок с текстом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735" name="Заголовок 1"/>
          <p:cNvSpPr>
            <a:spLocks noGrp="1"/>
          </p:cNvSpPr>
          <p:nvPr>
            <p:ph type="title"/>
          </p:nvPr>
        </p:nvSpPr>
        <p:spPr>
          <a:xfrm>
            <a:off x="1716018" y="0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36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737" name="Текст 2"/>
          <p:cNvSpPr>
            <a:spLocks noGrp="1"/>
          </p:cNvSpPr>
          <p:nvPr>
            <p:ph type="body" sz="quarter" idx="10"/>
          </p:nvPr>
        </p:nvSpPr>
        <p:spPr>
          <a:xfrm>
            <a:off x="179512" y="1079847"/>
            <a:ext cx="8784976" cy="4968824"/>
          </a:xfrm>
        </p:spPr>
        <p:txBody>
          <a:bodyPr/>
          <a:lstStyle>
            <a:lvl1pPr marL="444500" indent="-355600">
              <a:spcBef>
                <a:spcPts val="6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sz="1600"/>
            </a:lvl1pPr>
            <a:lvl2pPr marL="720725" indent="-358775">
              <a:spcBef>
                <a:spcPts val="400"/>
              </a:spcBef>
              <a:buClr>
                <a:schemeClr val="accent1"/>
              </a:buClr>
              <a:buSzPct val="100000"/>
              <a:buFont typeface="Consolas" pitchFamily="49" charset="0"/>
              <a:buChar char="•"/>
              <a:defRPr sz="1400"/>
            </a:lvl2pPr>
            <a:lvl3pPr marL="1084263" indent="-250825" defTabSz="990600">
              <a:buClrTx/>
              <a:buFont typeface="Arial" pitchFamily="34" charset="0"/>
              <a:buChar char="–"/>
              <a:defRPr sz="1400"/>
            </a:lvl3pPr>
            <a:lvl4pPr marL="1524000" indent="-228600">
              <a:buFont typeface="Courier New" pitchFamily="49" charset="0"/>
              <a:buChar char="o"/>
              <a:defRPr sz="1400"/>
            </a:lvl4pPr>
            <a:lvl5pPr marL="1968500" indent="-228600">
              <a:buFont typeface="Arial" pitchFamily="34" charset="0"/>
              <a:buChar char="•"/>
              <a:defRPr sz="1400"/>
            </a:lvl5pPr>
            <a:lvl6pPr marL="2247900" indent="-228600">
              <a:defRPr sz="1400" baseline="0"/>
            </a:lvl6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48738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88" name="Рисунок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едни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0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761" name="Заголовок 1"/>
          <p:cNvSpPr>
            <a:spLocks noGrp="1"/>
          </p:cNvSpPr>
          <p:nvPr>
            <p:ph type="title"/>
          </p:nvPr>
        </p:nvSpPr>
        <p:spPr>
          <a:xfrm>
            <a:off x="4664" y="1007838"/>
            <a:ext cx="9139335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62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763" name="Рисунок 2"/>
          <p:cNvSpPr>
            <a:spLocks noGrp="1"/>
          </p:cNvSpPr>
          <p:nvPr>
            <p:ph type="pic" sz="quarter" idx="11"/>
          </p:nvPr>
        </p:nvSpPr>
        <p:spPr>
          <a:xfrm>
            <a:off x="179388" y="1799927"/>
            <a:ext cx="8785225" cy="4338482"/>
          </a:xfrm>
        </p:spPr>
        <p:txBody>
          <a:bodyPr/>
          <a:lstStyle/>
          <a:p>
            <a:endParaRPr lang="ru-RU"/>
          </a:p>
        </p:txBody>
      </p:sp>
      <p:sp>
        <p:nvSpPr>
          <p:cNvPr id="1048764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93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706" name="Заголовок 1"/>
          <p:cNvSpPr>
            <a:spLocks noGrp="1"/>
          </p:cNvSpPr>
          <p:nvPr>
            <p:ph type="title"/>
          </p:nvPr>
        </p:nvSpPr>
        <p:spPr>
          <a:xfrm>
            <a:off x="1716018" y="0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07" name="Рисунок 2"/>
          <p:cNvSpPr>
            <a:spLocks noGrp="1"/>
          </p:cNvSpPr>
          <p:nvPr>
            <p:ph type="pic" sz="quarter" idx="11"/>
          </p:nvPr>
        </p:nvSpPr>
        <p:spPr>
          <a:xfrm>
            <a:off x="0" y="1079847"/>
            <a:ext cx="9143999" cy="5400328"/>
          </a:xfrm>
        </p:spPr>
        <p:txBody>
          <a:bodyPr/>
          <a:lstStyle/>
          <a:p>
            <a:endParaRPr lang="ru-RU"/>
          </a:p>
        </p:txBody>
      </p:sp>
      <p:pic>
        <p:nvPicPr>
          <p:cNvPr id="2097178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1048708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блок с верхним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722" name="Заголовок 1"/>
          <p:cNvSpPr>
            <a:spLocks noGrp="1"/>
          </p:cNvSpPr>
          <p:nvPr>
            <p:ph type="title"/>
          </p:nvPr>
        </p:nvSpPr>
        <p:spPr>
          <a:xfrm>
            <a:off x="1716018" y="0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2097183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1048723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ольшо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Прямоугольный треугольник 11"/>
          <p:cNvSpPr/>
          <p:nvPr userDrawn="1"/>
        </p:nvSpPr>
        <p:spPr>
          <a:xfrm>
            <a:off x="2235986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740" name="Заголовок 1"/>
          <p:cNvSpPr>
            <a:spLocks noGrp="1"/>
          </p:cNvSpPr>
          <p:nvPr>
            <p:ph type="title"/>
          </p:nvPr>
        </p:nvSpPr>
        <p:spPr>
          <a:xfrm>
            <a:off x="1716018" y="0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41" name="Рисунок 2"/>
          <p:cNvSpPr>
            <a:spLocks noGrp="1"/>
          </p:cNvSpPr>
          <p:nvPr>
            <p:ph type="pic" sz="quarter" idx="11"/>
          </p:nvPr>
        </p:nvSpPr>
        <p:spPr>
          <a:xfrm>
            <a:off x="887437" y="2174035"/>
            <a:ext cx="1884363" cy="1884363"/>
          </a:xfrm>
        </p:spPr>
        <p:txBody>
          <a:bodyPr/>
          <a:lstStyle/>
          <a:p>
            <a:endParaRPr lang="ru-RU"/>
          </a:p>
        </p:txBody>
      </p:sp>
      <p:sp>
        <p:nvSpPr>
          <p:cNvPr id="1048742" name="Текст 2"/>
          <p:cNvSpPr>
            <a:spLocks noGrp="1"/>
          </p:cNvSpPr>
          <p:nvPr>
            <p:ph type="body" sz="quarter" idx="12"/>
          </p:nvPr>
        </p:nvSpPr>
        <p:spPr>
          <a:xfrm>
            <a:off x="2915816" y="2174035"/>
            <a:ext cx="5977359" cy="18843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2097189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1048743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азделител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1840" y="0"/>
            <a:ext cx="6018767" cy="69021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243" y="3671888"/>
            <a:ext cx="5037757" cy="283373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1299" y="6099203"/>
            <a:ext cx="813189" cy="346075"/>
          </a:xfrm>
        </p:spPr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193966"/>
            <a:ext cx="1512168" cy="434956"/>
          </a:xfrm>
          <a:prstGeom prst="rect">
            <a:avLst/>
          </a:prstGeom>
        </p:spPr>
      </p:pic>
      <p:sp>
        <p:nvSpPr>
          <p:cNvPr id="5" name="Рисунок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40200" cy="6480175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495490" y="2171378"/>
            <a:ext cx="3681723" cy="576065"/>
          </a:xfrm>
        </p:spPr>
        <p:txBody>
          <a:bodyPr lIns="0" rIns="0"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9161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(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seminar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"/>
            <a:ext cx="9145016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0" y="4141061"/>
            <a:ext cx="9145016" cy="765805"/>
          </a:xfrm>
        </p:spPr>
        <p:txBody>
          <a:bodyPr lIns="0" tIns="0" anchor="b"/>
          <a:lstStyle>
            <a:lvl1pPr marL="0" indent="0" algn="ctr">
              <a:defRPr spc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221181"/>
            <a:ext cx="9145016" cy="323165"/>
          </a:xfrm>
        </p:spPr>
        <p:txBody>
          <a:bodyPr wrap="square" lIns="0" tIns="0">
            <a:spAutoFit/>
          </a:bodyPr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2725545" y="2570422"/>
            <a:ext cx="3693926" cy="1328199"/>
            <a:chOff x="-4594534" y="-669146"/>
            <a:chExt cx="3693926" cy="1328199"/>
          </a:xfrm>
        </p:grpSpPr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-4594534" y="-527848"/>
              <a:ext cx="536931" cy="696396"/>
            </a:xfrm>
            <a:custGeom>
              <a:avLst/>
              <a:gdLst>
                <a:gd name="T0" fmla="*/ 330 w 386"/>
                <a:gd name="T1" fmla="*/ 319 h 485"/>
                <a:gd name="T2" fmla="*/ 384 w 386"/>
                <a:gd name="T3" fmla="*/ 319 h 485"/>
                <a:gd name="T4" fmla="*/ 385 w 386"/>
                <a:gd name="T5" fmla="*/ 341 h 485"/>
                <a:gd name="T6" fmla="*/ 386 w 386"/>
                <a:gd name="T7" fmla="*/ 364 h 485"/>
                <a:gd name="T8" fmla="*/ 279 w 386"/>
                <a:gd name="T9" fmla="*/ 482 h 485"/>
                <a:gd name="T10" fmla="*/ 202 w 386"/>
                <a:gd name="T11" fmla="*/ 485 h 485"/>
                <a:gd name="T12" fmla="*/ 134 w 386"/>
                <a:gd name="T13" fmla="*/ 485 h 485"/>
                <a:gd name="T14" fmla="*/ 55 w 386"/>
                <a:gd name="T15" fmla="*/ 459 h 485"/>
                <a:gd name="T16" fmla="*/ 15 w 386"/>
                <a:gd name="T17" fmla="*/ 404 h 485"/>
                <a:gd name="T18" fmla="*/ 3 w 386"/>
                <a:gd name="T19" fmla="*/ 323 h 485"/>
                <a:gd name="T20" fmla="*/ 0 w 386"/>
                <a:gd name="T21" fmla="*/ 242 h 485"/>
                <a:gd name="T22" fmla="*/ 0 w 386"/>
                <a:gd name="T23" fmla="*/ 165 h 485"/>
                <a:gd name="T24" fmla="*/ 10 w 386"/>
                <a:gd name="T25" fmla="*/ 84 h 485"/>
                <a:gd name="T26" fmla="*/ 48 w 386"/>
                <a:gd name="T27" fmla="*/ 29 h 485"/>
                <a:gd name="T28" fmla="*/ 123 w 386"/>
                <a:gd name="T29" fmla="*/ 4 h 485"/>
                <a:gd name="T30" fmla="*/ 217 w 386"/>
                <a:gd name="T31" fmla="*/ 0 h 485"/>
                <a:gd name="T32" fmla="*/ 297 w 386"/>
                <a:gd name="T33" fmla="*/ 5 h 485"/>
                <a:gd name="T34" fmla="*/ 343 w 386"/>
                <a:gd name="T35" fmla="*/ 27 h 485"/>
                <a:gd name="T36" fmla="*/ 368 w 386"/>
                <a:gd name="T37" fmla="*/ 71 h 485"/>
                <a:gd name="T38" fmla="*/ 379 w 386"/>
                <a:gd name="T39" fmla="*/ 152 h 485"/>
                <a:gd name="T40" fmla="*/ 325 w 386"/>
                <a:gd name="T41" fmla="*/ 152 h 485"/>
                <a:gd name="T42" fmla="*/ 320 w 386"/>
                <a:gd name="T43" fmla="*/ 89 h 485"/>
                <a:gd name="T44" fmla="*/ 296 w 386"/>
                <a:gd name="T45" fmla="*/ 57 h 485"/>
                <a:gd name="T46" fmla="*/ 240 w 386"/>
                <a:gd name="T47" fmla="*/ 47 h 485"/>
                <a:gd name="T48" fmla="*/ 138 w 386"/>
                <a:gd name="T49" fmla="*/ 51 h 485"/>
                <a:gd name="T50" fmla="*/ 86 w 386"/>
                <a:gd name="T51" fmla="*/ 66 h 485"/>
                <a:gd name="T52" fmla="*/ 63 w 386"/>
                <a:gd name="T53" fmla="*/ 102 h 485"/>
                <a:gd name="T54" fmla="*/ 57 w 386"/>
                <a:gd name="T55" fmla="*/ 163 h 485"/>
                <a:gd name="T56" fmla="*/ 57 w 386"/>
                <a:gd name="T57" fmla="*/ 274 h 485"/>
                <a:gd name="T58" fmla="*/ 76 w 386"/>
                <a:gd name="T59" fmla="*/ 407 h 485"/>
                <a:gd name="T60" fmla="*/ 172 w 386"/>
                <a:gd name="T61" fmla="*/ 437 h 485"/>
                <a:gd name="T62" fmla="*/ 193 w 386"/>
                <a:gd name="T63" fmla="*/ 438 h 485"/>
                <a:gd name="T64" fmla="*/ 217 w 386"/>
                <a:gd name="T65" fmla="*/ 439 h 485"/>
                <a:gd name="T66" fmla="*/ 298 w 386"/>
                <a:gd name="T67" fmla="*/ 425 h 485"/>
                <a:gd name="T68" fmla="*/ 332 w 386"/>
                <a:gd name="T69" fmla="*/ 373 h 485"/>
                <a:gd name="T70" fmla="*/ 331 w 386"/>
                <a:gd name="T71" fmla="*/ 345 h 485"/>
                <a:gd name="T72" fmla="*/ 330 w 386"/>
                <a:gd name="T73" fmla="*/ 319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86" h="485">
                  <a:moveTo>
                    <a:pt x="330" y="319"/>
                  </a:moveTo>
                  <a:cubicBezTo>
                    <a:pt x="384" y="319"/>
                    <a:pt x="384" y="319"/>
                    <a:pt x="384" y="319"/>
                  </a:cubicBezTo>
                  <a:cubicBezTo>
                    <a:pt x="384" y="324"/>
                    <a:pt x="384" y="331"/>
                    <a:pt x="385" y="341"/>
                  </a:cubicBezTo>
                  <a:cubicBezTo>
                    <a:pt x="386" y="351"/>
                    <a:pt x="386" y="359"/>
                    <a:pt x="386" y="364"/>
                  </a:cubicBezTo>
                  <a:cubicBezTo>
                    <a:pt x="386" y="436"/>
                    <a:pt x="350" y="476"/>
                    <a:pt x="279" y="482"/>
                  </a:cubicBezTo>
                  <a:cubicBezTo>
                    <a:pt x="253" y="484"/>
                    <a:pt x="227" y="485"/>
                    <a:pt x="202" y="485"/>
                  </a:cubicBezTo>
                  <a:cubicBezTo>
                    <a:pt x="134" y="485"/>
                    <a:pt x="134" y="485"/>
                    <a:pt x="134" y="485"/>
                  </a:cubicBezTo>
                  <a:cubicBezTo>
                    <a:pt x="100" y="482"/>
                    <a:pt x="74" y="474"/>
                    <a:pt x="55" y="459"/>
                  </a:cubicBezTo>
                  <a:cubicBezTo>
                    <a:pt x="36" y="445"/>
                    <a:pt x="23" y="426"/>
                    <a:pt x="15" y="404"/>
                  </a:cubicBezTo>
                  <a:cubicBezTo>
                    <a:pt x="8" y="381"/>
                    <a:pt x="4" y="354"/>
                    <a:pt x="3" y="323"/>
                  </a:cubicBezTo>
                  <a:cubicBezTo>
                    <a:pt x="1" y="292"/>
                    <a:pt x="1" y="264"/>
                    <a:pt x="0" y="242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33"/>
                    <a:pt x="3" y="106"/>
                    <a:pt x="10" y="84"/>
                  </a:cubicBezTo>
                  <a:cubicBezTo>
                    <a:pt x="17" y="61"/>
                    <a:pt x="30" y="43"/>
                    <a:pt x="48" y="29"/>
                  </a:cubicBezTo>
                  <a:cubicBezTo>
                    <a:pt x="66" y="15"/>
                    <a:pt x="91" y="7"/>
                    <a:pt x="123" y="4"/>
                  </a:cubicBezTo>
                  <a:cubicBezTo>
                    <a:pt x="143" y="1"/>
                    <a:pt x="174" y="0"/>
                    <a:pt x="217" y="0"/>
                  </a:cubicBezTo>
                  <a:cubicBezTo>
                    <a:pt x="251" y="0"/>
                    <a:pt x="278" y="1"/>
                    <a:pt x="297" y="5"/>
                  </a:cubicBezTo>
                  <a:cubicBezTo>
                    <a:pt x="317" y="9"/>
                    <a:pt x="332" y="16"/>
                    <a:pt x="343" y="27"/>
                  </a:cubicBezTo>
                  <a:cubicBezTo>
                    <a:pt x="354" y="37"/>
                    <a:pt x="363" y="52"/>
                    <a:pt x="368" y="71"/>
                  </a:cubicBezTo>
                  <a:cubicBezTo>
                    <a:pt x="373" y="91"/>
                    <a:pt x="377" y="118"/>
                    <a:pt x="379" y="152"/>
                  </a:cubicBezTo>
                  <a:cubicBezTo>
                    <a:pt x="325" y="152"/>
                    <a:pt x="325" y="152"/>
                    <a:pt x="325" y="152"/>
                  </a:cubicBezTo>
                  <a:cubicBezTo>
                    <a:pt x="325" y="125"/>
                    <a:pt x="323" y="104"/>
                    <a:pt x="320" y="89"/>
                  </a:cubicBezTo>
                  <a:cubicBezTo>
                    <a:pt x="316" y="75"/>
                    <a:pt x="308" y="65"/>
                    <a:pt x="296" y="57"/>
                  </a:cubicBezTo>
                  <a:cubicBezTo>
                    <a:pt x="284" y="50"/>
                    <a:pt x="265" y="47"/>
                    <a:pt x="240" y="47"/>
                  </a:cubicBezTo>
                  <a:cubicBezTo>
                    <a:pt x="210" y="47"/>
                    <a:pt x="176" y="48"/>
                    <a:pt x="138" y="51"/>
                  </a:cubicBezTo>
                  <a:cubicBezTo>
                    <a:pt x="115" y="53"/>
                    <a:pt x="98" y="58"/>
                    <a:pt x="86" y="66"/>
                  </a:cubicBezTo>
                  <a:cubicBezTo>
                    <a:pt x="74" y="75"/>
                    <a:pt x="67" y="87"/>
                    <a:pt x="63" y="102"/>
                  </a:cubicBezTo>
                  <a:cubicBezTo>
                    <a:pt x="59" y="117"/>
                    <a:pt x="57" y="137"/>
                    <a:pt x="57" y="163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7" y="340"/>
                    <a:pt x="64" y="384"/>
                    <a:pt x="76" y="407"/>
                  </a:cubicBezTo>
                  <a:cubicBezTo>
                    <a:pt x="88" y="427"/>
                    <a:pt x="120" y="437"/>
                    <a:pt x="172" y="437"/>
                  </a:cubicBezTo>
                  <a:cubicBezTo>
                    <a:pt x="176" y="437"/>
                    <a:pt x="183" y="438"/>
                    <a:pt x="193" y="438"/>
                  </a:cubicBezTo>
                  <a:cubicBezTo>
                    <a:pt x="203" y="439"/>
                    <a:pt x="211" y="439"/>
                    <a:pt x="217" y="439"/>
                  </a:cubicBezTo>
                  <a:cubicBezTo>
                    <a:pt x="250" y="439"/>
                    <a:pt x="277" y="434"/>
                    <a:pt x="298" y="425"/>
                  </a:cubicBezTo>
                  <a:cubicBezTo>
                    <a:pt x="319" y="416"/>
                    <a:pt x="331" y="399"/>
                    <a:pt x="332" y="373"/>
                  </a:cubicBezTo>
                  <a:cubicBezTo>
                    <a:pt x="332" y="367"/>
                    <a:pt x="331" y="357"/>
                    <a:pt x="331" y="345"/>
                  </a:cubicBezTo>
                  <a:cubicBezTo>
                    <a:pt x="330" y="333"/>
                    <a:pt x="330" y="324"/>
                    <a:pt x="330" y="31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-3998055" y="-328013"/>
              <a:ext cx="413800" cy="501607"/>
            </a:xfrm>
            <a:custGeom>
              <a:avLst/>
              <a:gdLst>
                <a:gd name="T0" fmla="*/ 51 w 298"/>
                <a:gd name="T1" fmla="*/ 165 h 349"/>
                <a:gd name="T2" fmla="*/ 51 w 298"/>
                <a:gd name="T3" fmla="*/ 193 h 349"/>
                <a:gd name="T4" fmla="*/ 72 w 298"/>
                <a:gd name="T5" fmla="*/ 293 h 349"/>
                <a:gd name="T6" fmla="*/ 126 w 298"/>
                <a:gd name="T7" fmla="*/ 307 h 349"/>
                <a:gd name="T8" fmla="*/ 150 w 298"/>
                <a:gd name="T9" fmla="*/ 307 h 349"/>
                <a:gd name="T10" fmla="*/ 201 w 298"/>
                <a:gd name="T11" fmla="*/ 302 h 349"/>
                <a:gd name="T12" fmla="*/ 231 w 298"/>
                <a:gd name="T13" fmla="*/ 281 h 349"/>
                <a:gd name="T14" fmla="*/ 244 w 298"/>
                <a:gd name="T15" fmla="*/ 235 h 349"/>
                <a:gd name="T16" fmla="*/ 245 w 298"/>
                <a:gd name="T17" fmla="*/ 158 h 349"/>
                <a:gd name="T18" fmla="*/ 240 w 298"/>
                <a:gd name="T19" fmla="*/ 86 h 349"/>
                <a:gd name="T20" fmla="*/ 219 w 298"/>
                <a:gd name="T21" fmla="*/ 52 h 349"/>
                <a:gd name="T22" fmla="*/ 161 w 298"/>
                <a:gd name="T23" fmla="*/ 41 h 349"/>
                <a:gd name="T24" fmla="*/ 150 w 298"/>
                <a:gd name="T25" fmla="*/ 41 h 349"/>
                <a:gd name="T26" fmla="*/ 85 w 298"/>
                <a:gd name="T27" fmla="*/ 50 h 349"/>
                <a:gd name="T28" fmla="*/ 58 w 298"/>
                <a:gd name="T29" fmla="*/ 81 h 349"/>
                <a:gd name="T30" fmla="*/ 51 w 298"/>
                <a:gd name="T31" fmla="*/ 154 h 349"/>
                <a:gd name="T32" fmla="*/ 51 w 298"/>
                <a:gd name="T33" fmla="*/ 165 h 349"/>
                <a:gd name="T34" fmla="*/ 0 w 298"/>
                <a:gd name="T35" fmla="*/ 165 h 349"/>
                <a:gd name="T36" fmla="*/ 11 w 298"/>
                <a:gd name="T37" fmla="*/ 69 h 349"/>
                <a:gd name="T38" fmla="*/ 52 w 298"/>
                <a:gd name="T39" fmla="*/ 17 h 349"/>
                <a:gd name="T40" fmla="*/ 143 w 298"/>
                <a:gd name="T41" fmla="*/ 0 h 349"/>
                <a:gd name="T42" fmla="*/ 241 w 298"/>
                <a:gd name="T43" fmla="*/ 14 h 349"/>
                <a:gd name="T44" fmla="*/ 286 w 298"/>
                <a:gd name="T45" fmla="*/ 62 h 349"/>
                <a:gd name="T46" fmla="*/ 298 w 298"/>
                <a:gd name="T47" fmla="*/ 162 h 349"/>
                <a:gd name="T48" fmla="*/ 291 w 298"/>
                <a:gd name="T49" fmla="*/ 267 h 349"/>
                <a:gd name="T50" fmla="*/ 254 w 298"/>
                <a:gd name="T51" fmla="*/ 327 h 349"/>
                <a:gd name="T52" fmla="*/ 158 w 298"/>
                <a:gd name="T53" fmla="*/ 349 h 349"/>
                <a:gd name="T54" fmla="*/ 62 w 298"/>
                <a:gd name="T55" fmla="*/ 337 h 349"/>
                <a:gd name="T56" fmla="*/ 15 w 298"/>
                <a:gd name="T57" fmla="*/ 292 h 349"/>
                <a:gd name="T58" fmla="*/ 0 w 298"/>
                <a:gd name="T59" fmla="*/ 197 h 349"/>
                <a:gd name="T60" fmla="*/ 0 w 298"/>
                <a:gd name="T61" fmla="*/ 165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8" h="349">
                  <a:moveTo>
                    <a:pt x="51" y="165"/>
                  </a:moveTo>
                  <a:cubicBezTo>
                    <a:pt x="51" y="193"/>
                    <a:pt x="51" y="193"/>
                    <a:pt x="51" y="193"/>
                  </a:cubicBezTo>
                  <a:cubicBezTo>
                    <a:pt x="51" y="245"/>
                    <a:pt x="58" y="278"/>
                    <a:pt x="72" y="293"/>
                  </a:cubicBezTo>
                  <a:cubicBezTo>
                    <a:pt x="81" y="302"/>
                    <a:pt x="99" y="307"/>
                    <a:pt x="126" y="307"/>
                  </a:cubicBezTo>
                  <a:cubicBezTo>
                    <a:pt x="150" y="307"/>
                    <a:pt x="150" y="307"/>
                    <a:pt x="150" y="307"/>
                  </a:cubicBezTo>
                  <a:cubicBezTo>
                    <a:pt x="172" y="307"/>
                    <a:pt x="189" y="306"/>
                    <a:pt x="201" y="302"/>
                  </a:cubicBezTo>
                  <a:cubicBezTo>
                    <a:pt x="214" y="299"/>
                    <a:pt x="224" y="292"/>
                    <a:pt x="231" y="281"/>
                  </a:cubicBezTo>
                  <a:cubicBezTo>
                    <a:pt x="238" y="271"/>
                    <a:pt x="242" y="256"/>
                    <a:pt x="244" y="235"/>
                  </a:cubicBezTo>
                  <a:cubicBezTo>
                    <a:pt x="244" y="217"/>
                    <a:pt x="245" y="191"/>
                    <a:pt x="245" y="158"/>
                  </a:cubicBezTo>
                  <a:cubicBezTo>
                    <a:pt x="245" y="125"/>
                    <a:pt x="243" y="101"/>
                    <a:pt x="240" y="86"/>
                  </a:cubicBezTo>
                  <a:cubicBezTo>
                    <a:pt x="238" y="71"/>
                    <a:pt x="231" y="60"/>
                    <a:pt x="219" y="52"/>
                  </a:cubicBezTo>
                  <a:cubicBezTo>
                    <a:pt x="207" y="45"/>
                    <a:pt x="188" y="41"/>
                    <a:pt x="161" y="41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20" y="41"/>
                    <a:pt x="98" y="44"/>
                    <a:pt x="85" y="50"/>
                  </a:cubicBezTo>
                  <a:cubicBezTo>
                    <a:pt x="71" y="55"/>
                    <a:pt x="62" y="66"/>
                    <a:pt x="58" y="81"/>
                  </a:cubicBezTo>
                  <a:cubicBezTo>
                    <a:pt x="54" y="96"/>
                    <a:pt x="51" y="120"/>
                    <a:pt x="51" y="154"/>
                  </a:cubicBezTo>
                  <a:lnTo>
                    <a:pt x="51" y="165"/>
                  </a:lnTo>
                  <a:close/>
                  <a:moveTo>
                    <a:pt x="0" y="165"/>
                  </a:moveTo>
                  <a:cubicBezTo>
                    <a:pt x="0" y="124"/>
                    <a:pt x="4" y="92"/>
                    <a:pt x="11" y="69"/>
                  </a:cubicBezTo>
                  <a:cubicBezTo>
                    <a:pt x="18" y="45"/>
                    <a:pt x="32" y="28"/>
                    <a:pt x="52" y="17"/>
                  </a:cubicBezTo>
                  <a:cubicBezTo>
                    <a:pt x="73" y="5"/>
                    <a:pt x="103" y="0"/>
                    <a:pt x="143" y="0"/>
                  </a:cubicBezTo>
                  <a:cubicBezTo>
                    <a:pt x="187" y="0"/>
                    <a:pt x="219" y="4"/>
                    <a:pt x="241" y="14"/>
                  </a:cubicBezTo>
                  <a:cubicBezTo>
                    <a:pt x="263" y="23"/>
                    <a:pt x="278" y="39"/>
                    <a:pt x="286" y="62"/>
                  </a:cubicBezTo>
                  <a:cubicBezTo>
                    <a:pt x="294" y="85"/>
                    <a:pt x="298" y="118"/>
                    <a:pt x="298" y="162"/>
                  </a:cubicBezTo>
                  <a:cubicBezTo>
                    <a:pt x="298" y="208"/>
                    <a:pt x="296" y="243"/>
                    <a:pt x="291" y="267"/>
                  </a:cubicBezTo>
                  <a:cubicBezTo>
                    <a:pt x="287" y="292"/>
                    <a:pt x="274" y="312"/>
                    <a:pt x="254" y="327"/>
                  </a:cubicBezTo>
                  <a:cubicBezTo>
                    <a:pt x="234" y="341"/>
                    <a:pt x="202" y="349"/>
                    <a:pt x="158" y="349"/>
                  </a:cubicBezTo>
                  <a:cubicBezTo>
                    <a:pt x="116" y="349"/>
                    <a:pt x="84" y="345"/>
                    <a:pt x="62" y="337"/>
                  </a:cubicBezTo>
                  <a:cubicBezTo>
                    <a:pt x="40" y="329"/>
                    <a:pt x="24" y="314"/>
                    <a:pt x="15" y="292"/>
                  </a:cubicBezTo>
                  <a:cubicBezTo>
                    <a:pt x="5" y="271"/>
                    <a:pt x="0" y="239"/>
                    <a:pt x="0" y="197"/>
                  </a:cubicBezTo>
                  <a:lnTo>
                    <a:pt x="0" y="1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-3514615" y="-409764"/>
              <a:ext cx="533903" cy="588404"/>
            </a:xfrm>
            <a:custGeom>
              <a:avLst/>
              <a:gdLst>
                <a:gd name="T0" fmla="*/ 137 w 384"/>
                <a:gd name="T1" fmla="*/ 164 h 410"/>
                <a:gd name="T2" fmla="*/ 177 w 384"/>
                <a:gd name="T3" fmla="*/ 80 h 410"/>
                <a:gd name="T4" fmla="*/ 166 w 384"/>
                <a:gd name="T5" fmla="*/ 39 h 410"/>
                <a:gd name="T6" fmla="*/ 137 w 384"/>
                <a:gd name="T7" fmla="*/ 23 h 410"/>
                <a:gd name="T8" fmla="*/ 108 w 384"/>
                <a:gd name="T9" fmla="*/ 37 h 410"/>
                <a:gd name="T10" fmla="*/ 97 w 384"/>
                <a:gd name="T11" fmla="*/ 73 h 410"/>
                <a:gd name="T12" fmla="*/ 125 w 384"/>
                <a:gd name="T13" fmla="*/ 149 h 410"/>
                <a:gd name="T14" fmla="*/ 137 w 384"/>
                <a:gd name="T15" fmla="*/ 164 h 410"/>
                <a:gd name="T16" fmla="*/ 103 w 384"/>
                <a:gd name="T17" fmla="*/ 209 h 410"/>
                <a:gd name="T18" fmla="*/ 63 w 384"/>
                <a:gd name="T19" fmla="*/ 293 h 410"/>
                <a:gd name="T20" fmla="*/ 87 w 384"/>
                <a:gd name="T21" fmla="*/ 356 h 410"/>
                <a:gd name="T22" fmla="*/ 153 w 384"/>
                <a:gd name="T23" fmla="*/ 379 h 410"/>
                <a:gd name="T24" fmla="*/ 229 w 384"/>
                <a:gd name="T25" fmla="*/ 352 h 410"/>
                <a:gd name="T26" fmla="*/ 103 w 384"/>
                <a:gd name="T27" fmla="*/ 209 h 410"/>
                <a:gd name="T28" fmla="*/ 244 w 384"/>
                <a:gd name="T29" fmla="*/ 177 h 410"/>
                <a:gd name="T30" fmla="*/ 276 w 384"/>
                <a:gd name="T31" fmla="*/ 178 h 410"/>
                <a:gd name="T32" fmla="*/ 310 w 384"/>
                <a:gd name="T33" fmla="*/ 178 h 410"/>
                <a:gd name="T34" fmla="*/ 337 w 384"/>
                <a:gd name="T35" fmla="*/ 178 h 410"/>
                <a:gd name="T36" fmla="*/ 361 w 384"/>
                <a:gd name="T37" fmla="*/ 177 h 410"/>
                <a:gd name="T38" fmla="*/ 362 w 384"/>
                <a:gd name="T39" fmla="*/ 190 h 410"/>
                <a:gd name="T40" fmla="*/ 326 w 384"/>
                <a:gd name="T41" fmla="*/ 199 h 410"/>
                <a:gd name="T42" fmla="*/ 321 w 384"/>
                <a:gd name="T43" fmla="*/ 205 h 410"/>
                <a:gd name="T44" fmla="*/ 323 w 384"/>
                <a:gd name="T45" fmla="*/ 232 h 410"/>
                <a:gd name="T46" fmla="*/ 294 w 384"/>
                <a:gd name="T47" fmla="*/ 335 h 410"/>
                <a:gd name="T48" fmla="*/ 328 w 384"/>
                <a:gd name="T49" fmla="*/ 374 h 410"/>
                <a:gd name="T50" fmla="*/ 364 w 384"/>
                <a:gd name="T51" fmla="*/ 386 h 410"/>
                <a:gd name="T52" fmla="*/ 382 w 384"/>
                <a:gd name="T53" fmla="*/ 385 h 410"/>
                <a:gd name="T54" fmla="*/ 384 w 384"/>
                <a:gd name="T55" fmla="*/ 397 h 410"/>
                <a:gd name="T56" fmla="*/ 332 w 384"/>
                <a:gd name="T57" fmla="*/ 410 h 410"/>
                <a:gd name="T58" fmla="*/ 254 w 384"/>
                <a:gd name="T59" fmla="*/ 372 h 410"/>
                <a:gd name="T60" fmla="*/ 140 w 384"/>
                <a:gd name="T61" fmla="*/ 409 h 410"/>
                <a:gd name="T62" fmla="*/ 40 w 384"/>
                <a:gd name="T63" fmla="*/ 380 h 410"/>
                <a:gd name="T64" fmla="*/ 0 w 384"/>
                <a:gd name="T65" fmla="*/ 302 h 410"/>
                <a:gd name="T66" fmla="*/ 83 w 384"/>
                <a:gd name="T67" fmla="*/ 192 h 410"/>
                <a:gd name="T68" fmla="*/ 43 w 384"/>
                <a:gd name="T69" fmla="*/ 134 h 410"/>
                <a:gd name="T70" fmla="*/ 34 w 384"/>
                <a:gd name="T71" fmla="*/ 91 h 410"/>
                <a:gd name="T72" fmla="*/ 66 w 384"/>
                <a:gd name="T73" fmla="*/ 25 h 410"/>
                <a:gd name="T74" fmla="*/ 143 w 384"/>
                <a:gd name="T75" fmla="*/ 0 h 410"/>
                <a:gd name="T76" fmla="*/ 212 w 384"/>
                <a:gd name="T77" fmla="*/ 21 h 410"/>
                <a:gd name="T78" fmla="*/ 240 w 384"/>
                <a:gd name="T79" fmla="*/ 79 h 410"/>
                <a:gd name="T80" fmla="*/ 152 w 384"/>
                <a:gd name="T81" fmla="*/ 179 h 410"/>
                <a:gd name="T82" fmla="*/ 275 w 384"/>
                <a:gd name="T83" fmla="*/ 313 h 410"/>
                <a:gd name="T84" fmla="*/ 294 w 384"/>
                <a:gd name="T85" fmla="*/ 237 h 410"/>
                <a:gd name="T86" fmla="*/ 292 w 384"/>
                <a:gd name="T87" fmla="*/ 209 h 410"/>
                <a:gd name="T88" fmla="*/ 288 w 384"/>
                <a:gd name="T89" fmla="*/ 201 h 410"/>
                <a:gd name="T90" fmla="*/ 280 w 384"/>
                <a:gd name="T91" fmla="*/ 197 h 410"/>
                <a:gd name="T92" fmla="*/ 244 w 384"/>
                <a:gd name="T93" fmla="*/ 190 h 410"/>
                <a:gd name="T94" fmla="*/ 244 w 384"/>
                <a:gd name="T95" fmla="*/ 177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84" h="410">
                  <a:moveTo>
                    <a:pt x="137" y="164"/>
                  </a:moveTo>
                  <a:cubicBezTo>
                    <a:pt x="164" y="140"/>
                    <a:pt x="177" y="112"/>
                    <a:pt x="177" y="80"/>
                  </a:cubicBezTo>
                  <a:cubicBezTo>
                    <a:pt x="177" y="63"/>
                    <a:pt x="173" y="49"/>
                    <a:pt x="166" y="39"/>
                  </a:cubicBezTo>
                  <a:cubicBezTo>
                    <a:pt x="158" y="29"/>
                    <a:pt x="149" y="23"/>
                    <a:pt x="137" y="23"/>
                  </a:cubicBezTo>
                  <a:cubicBezTo>
                    <a:pt x="125" y="23"/>
                    <a:pt x="116" y="28"/>
                    <a:pt x="108" y="37"/>
                  </a:cubicBezTo>
                  <a:cubicBezTo>
                    <a:pt x="101" y="46"/>
                    <a:pt x="97" y="58"/>
                    <a:pt x="97" y="73"/>
                  </a:cubicBezTo>
                  <a:cubicBezTo>
                    <a:pt x="97" y="98"/>
                    <a:pt x="107" y="124"/>
                    <a:pt x="125" y="149"/>
                  </a:cubicBezTo>
                  <a:lnTo>
                    <a:pt x="137" y="164"/>
                  </a:lnTo>
                  <a:close/>
                  <a:moveTo>
                    <a:pt x="103" y="209"/>
                  </a:moveTo>
                  <a:cubicBezTo>
                    <a:pt x="76" y="231"/>
                    <a:pt x="63" y="259"/>
                    <a:pt x="63" y="293"/>
                  </a:cubicBezTo>
                  <a:cubicBezTo>
                    <a:pt x="63" y="319"/>
                    <a:pt x="71" y="340"/>
                    <a:pt x="87" y="356"/>
                  </a:cubicBezTo>
                  <a:cubicBezTo>
                    <a:pt x="103" y="371"/>
                    <a:pt x="125" y="379"/>
                    <a:pt x="153" y="379"/>
                  </a:cubicBezTo>
                  <a:cubicBezTo>
                    <a:pt x="181" y="379"/>
                    <a:pt x="206" y="370"/>
                    <a:pt x="229" y="352"/>
                  </a:cubicBezTo>
                  <a:lnTo>
                    <a:pt x="103" y="209"/>
                  </a:lnTo>
                  <a:close/>
                  <a:moveTo>
                    <a:pt x="244" y="177"/>
                  </a:moveTo>
                  <a:cubicBezTo>
                    <a:pt x="255" y="178"/>
                    <a:pt x="266" y="178"/>
                    <a:pt x="276" y="178"/>
                  </a:cubicBezTo>
                  <a:cubicBezTo>
                    <a:pt x="287" y="178"/>
                    <a:pt x="298" y="178"/>
                    <a:pt x="310" y="178"/>
                  </a:cubicBezTo>
                  <a:cubicBezTo>
                    <a:pt x="319" y="178"/>
                    <a:pt x="329" y="178"/>
                    <a:pt x="337" y="178"/>
                  </a:cubicBezTo>
                  <a:cubicBezTo>
                    <a:pt x="346" y="178"/>
                    <a:pt x="354" y="178"/>
                    <a:pt x="361" y="177"/>
                  </a:cubicBezTo>
                  <a:cubicBezTo>
                    <a:pt x="362" y="190"/>
                    <a:pt x="362" y="190"/>
                    <a:pt x="362" y="190"/>
                  </a:cubicBezTo>
                  <a:cubicBezTo>
                    <a:pt x="326" y="199"/>
                    <a:pt x="326" y="199"/>
                    <a:pt x="326" y="199"/>
                  </a:cubicBezTo>
                  <a:cubicBezTo>
                    <a:pt x="322" y="200"/>
                    <a:pt x="321" y="202"/>
                    <a:pt x="321" y="205"/>
                  </a:cubicBezTo>
                  <a:cubicBezTo>
                    <a:pt x="323" y="215"/>
                    <a:pt x="323" y="224"/>
                    <a:pt x="323" y="232"/>
                  </a:cubicBezTo>
                  <a:cubicBezTo>
                    <a:pt x="323" y="272"/>
                    <a:pt x="313" y="306"/>
                    <a:pt x="294" y="335"/>
                  </a:cubicBezTo>
                  <a:cubicBezTo>
                    <a:pt x="306" y="353"/>
                    <a:pt x="318" y="366"/>
                    <a:pt x="328" y="374"/>
                  </a:cubicBezTo>
                  <a:cubicBezTo>
                    <a:pt x="339" y="382"/>
                    <a:pt x="351" y="386"/>
                    <a:pt x="364" y="386"/>
                  </a:cubicBezTo>
                  <a:cubicBezTo>
                    <a:pt x="370" y="386"/>
                    <a:pt x="376" y="386"/>
                    <a:pt x="382" y="385"/>
                  </a:cubicBezTo>
                  <a:cubicBezTo>
                    <a:pt x="384" y="397"/>
                    <a:pt x="384" y="397"/>
                    <a:pt x="384" y="397"/>
                  </a:cubicBezTo>
                  <a:cubicBezTo>
                    <a:pt x="367" y="406"/>
                    <a:pt x="350" y="410"/>
                    <a:pt x="332" y="410"/>
                  </a:cubicBezTo>
                  <a:cubicBezTo>
                    <a:pt x="301" y="410"/>
                    <a:pt x="276" y="397"/>
                    <a:pt x="254" y="372"/>
                  </a:cubicBezTo>
                  <a:cubicBezTo>
                    <a:pt x="220" y="397"/>
                    <a:pt x="182" y="409"/>
                    <a:pt x="140" y="409"/>
                  </a:cubicBezTo>
                  <a:cubicBezTo>
                    <a:pt x="100" y="409"/>
                    <a:pt x="67" y="399"/>
                    <a:pt x="40" y="380"/>
                  </a:cubicBezTo>
                  <a:cubicBezTo>
                    <a:pt x="13" y="361"/>
                    <a:pt x="0" y="335"/>
                    <a:pt x="0" y="302"/>
                  </a:cubicBezTo>
                  <a:cubicBezTo>
                    <a:pt x="0" y="258"/>
                    <a:pt x="28" y="221"/>
                    <a:pt x="83" y="192"/>
                  </a:cubicBezTo>
                  <a:cubicBezTo>
                    <a:pt x="62" y="168"/>
                    <a:pt x="49" y="148"/>
                    <a:pt x="43" y="134"/>
                  </a:cubicBezTo>
                  <a:cubicBezTo>
                    <a:pt x="37" y="120"/>
                    <a:pt x="34" y="105"/>
                    <a:pt x="34" y="91"/>
                  </a:cubicBezTo>
                  <a:cubicBezTo>
                    <a:pt x="34" y="63"/>
                    <a:pt x="45" y="41"/>
                    <a:pt x="66" y="25"/>
                  </a:cubicBezTo>
                  <a:cubicBezTo>
                    <a:pt x="86" y="8"/>
                    <a:pt x="112" y="0"/>
                    <a:pt x="143" y="0"/>
                  </a:cubicBezTo>
                  <a:cubicBezTo>
                    <a:pt x="171" y="0"/>
                    <a:pt x="194" y="7"/>
                    <a:pt x="212" y="21"/>
                  </a:cubicBezTo>
                  <a:cubicBezTo>
                    <a:pt x="231" y="35"/>
                    <a:pt x="240" y="54"/>
                    <a:pt x="240" y="79"/>
                  </a:cubicBezTo>
                  <a:cubicBezTo>
                    <a:pt x="240" y="118"/>
                    <a:pt x="211" y="152"/>
                    <a:pt x="152" y="179"/>
                  </a:cubicBezTo>
                  <a:cubicBezTo>
                    <a:pt x="275" y="313"/>
                    <a:pt x="275" y="313"/>
                    <a:pt x="275" y="313"/>
                  </a:cubicBezTo>
                  <a:cubicBezTo>
                    <a:pt x="287" y="291"/>
                    <a:pt x="294" y="266"/>
                    <a:pt x="294" y="237"/>
                  </a:cubicBezTo>
                  <a:cubicBezTo>
                    <a:pt x="294" y="225"/>
                    <a:pt x="293" y="216"/>
                    <a:pt x="292" y="209"/>
                  </a:cubicBezTo>
                  <a:cubicBezTo>
                    <a:pt x="291" y="205"/>
                    <a:pt x="290" y="202"/>
                    <a:pt x="288" y="201"/>
                  </a:cubicBezTo>
                  <a:cubicBezTo>
                    <a:pt x="286" y="199"/>
                    <a:pt x="284" y="198"/>
                    <a:pt x="280" y="197"/>
                  </a:cubicBezTo>
                  <a:cubicBezTo>
                    <a:pt x="244" y="190"/>
                    <a:pt x="244" y="190"/>
                    <a:pt x="244" y="190"/>
                  </a:cubicBezTo>
                  <a:lnTo>
                    <a:pt x="244" y="1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-2945388" y="-527848"/>
              <a:ext cx="535922" cy="696396"/>
            </a:xfrm>
            <a:custGeom>
              <a:avLst/>
              <a:gdLst>
                <a:gd name="T0" fmla="*/ 330 w 386"/>
                <a:gd name="T1" fmla="*/ 319 h 485"/>
                <a:gd name="T2" fmla="*/ 384 w 386"/>
                <a:gd name="T3" fmla="*/ 319 h 485"/>
                <a:gd name="T4" fmla="*/ 385 w 386"/>
                <a:gd name="T5" fmla="*/ 341 h 485"/>
                <a:gd name="T6" fmla="*/ 386 w 386"/>
                <a:gd name="T7" fmla="*/ 364 h 485"/>
                <a:gd name="T8" fmla="*/ 279 w 386"/>
                <a:gd name="T9" fmla="*/ 482 h 485"/>
                <a:gd name="T10" fmla="*/ 202 w 386"/>
                <a:gd name="T11" fmla="*/ 485 h 485"/>
                <a:gd name="T12" fmla="*/ 135 w 386"/>
                <a:gd name="T13" fmla="*/ 485 h 485"/>
                <a:gd name="T14" fmla="*/ 55 w 386"/>
                <a:gd name="T15" fmla="*/ 459 h 485"/>
                <a:gd name="T16" fmla="*/ 16 w 386"/>
                <a:gd name="T17" fmla="*/ 404 h 485"/>
                <a:gd name="T18" fmla="*/ 3 w 386"/>
                <a:gd name="T19" fmla="*/ 323 h 485"/>
                <a:gd name="T20" fmla="*/ 0 w 386"/>
                <a:gd name="T21" fmla="*/ 242 h 485"/>
                <a:gd name="T22" fmla="*/ 0 w 386"/>
                <a:gd name="T23" fmla="*/ 165 h 485"/>
                <a:gd name="T24" fmla="*/ 11 w 386"/>
                <a:gd name="T25" fmla="*/ 84 h 485"/>
                <a:gd name="T26" fmla="*/ 48 w 386"/>
                <a:gd name="T27" fmla="*/ 29 h 485"/>
                <a:gd name="T28" fmla="*/ 124 w 386"/>
                <a:gd name="T29" fmla="*/ 4 h 485"/>
                <a:gd name="T30" fmla="*/ 217 w 386"/>
                <a:gd name="T31" fmla="*/ 0 h 485"/>
                <a:gd name="T32" fmla="*/ 297 w 386"/>
                <a:gd name="T33" fmla="*/ 5 h 485"/>
                <a:gd name="T34" fmla="*/ 344 w 386"/>
                <a:gd name="T35" fmla="*/ 27 h 485"/>
                <a:gd name="T36" fmla="*/ 368 w 386"/>
                <a:gd name="T37" fmla="*/ 71 h 485"/>
                <a:gd name="T38" fmla="*/ 379 w 386"/>
                <a:gd name="T39" fmla="*/ 152 h 485"/>
                <a:gd name="T40" fmla="*/ 326 w 386"/>
                <a:gd name="T41" fmla="*/ 152 h 485"/>
                <a:gd name="T42" fmla="*/ 320 w 386"/>
                <a:gd name="T43" fmla="*/ 89 h 485"/>
                <a:gd name="T44" fmla="*/ 296 w 386"/>
                <a:gd name="T45" fmla="*/ 57 h 485"/>
                <a:gd name="T46" fmla="*/ 240 w 386"/>
                <a:gd name="T47" fmla="*/ 47 h 485"/>
                <a:gd name="T48" fmla="*/ 139 w 386"/>
                <a:gd name="T49" fmla="*/ 51 h 485"/>
                <a:gd name="T50" fmla="*/ 86 w 386"/>
                <a:gd name="T51" fmla="*/ 66 h 485"/>
                <a:gd name="T52" fmla="*/ 63 w 386"/>
                <a:gd name="T53" fmla="*/ 102 h 485"/>
                <a:gd name="T54" fmla="*/ 58 w 386"/>
                <a:gd name="T55" fmla="*/ 163 h 485"/>
                <a:gd name="T56" fmla="*/ 58 w 386"/>
                <a:gd name="T57" fmla="*/ 274 h 485"/>
                <a:gd name="T58" fmla="*/ 77 w 386"/>
                <a:gd name="T59" fmla="*/ 407 h 485"/>
                <a:gd name="T60" fmla="*/ 172 w 386"/>
                <a:gd name="T61" fmla="*/ 437 h 485"/>
                <a:gd name="T62" fmla="*/ 193 w 386"/>
                <a:gd name="T63" fmla="*/ 438 h 485"/>
                <a:gd name="T64" fmla="*/ 217 w 386"/>
                <a:gd name="T65" fmla="*/ 439 h 485"/>
                <a:gd name="T66" fmla="*/ 298 w 386"/>
                <a:gd name="T67" fmla="*/ 425 h 485"/>
                <a:gd name="T68" fmla="*/ 332 w 386"/>
                <a:gd name="T69" fmla="*/ 373 h 485"/>
                <a:gd name="T70" fmla="*/ 331 w 386"/>
                <a:gd name="T71" fmla="*/ 345 h 485"/>
                <a:gd name="T72" fmla="*/ 330 w 386"/>
                <a:gd name="T73" fmla="*/ 319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86" h="485">
                  <a:moveTo>
                    <a:pt x="330" y="319"/>
                  </a:moveTo>
                  <a:cubicBezTo>
                    <a:pt x="384" y="319"/>
                    <a:pt x="384" y="319"/>
                    <a:pt x="384" y="319"/>
                  </a:cubicBezTo>
                  <a:cubicBezTo>
                    <a:pt x="384" y="324"/>
                    <a:pt x="384" y="331"/>
                    <a:pt x="385" y="341"/>
                  </a:cubicBezTo>
                  <a:cubicBezTo>
                    <a:pt x="386" y="351"/>
                    <a:pt x="386" y="359"/>
                    <a:pt x="386" y="364"/>
                  </a:cubicBezTo>
                  <a:cubicBezTo>
                    <a:pt x="386" y="436"/>
                    <a:pt x="351" y="476"/>
                    <a:pt x="279" y="482"/>
                  </a:cubicBezTo>
                  <a:cubicBezTo>
                    <a:pt x="253" y="484"/>
                    <a:pt x="228" y="485"/>
                    <a:pt x="202" y="485"/>
                  </a:cubicBezTo>
                  <a:cubicBezTo>
                    <a:pt x="135" y="485"/>
                    <a:pt x="135" y="485"/>
                    <a:pt x="135" y="485"/>
                  </a:cubicBezTo>
                  <a:cubicBezTo>
                    <a:pt x="101" y="482"/>
                    <a:pt x="74" y="474"/>
                    <a:pt x="55" y="459"/>
                  </a:cubicBezTo>
                  <a:cubicBezTo>
                    <a:pt x="36" y="445"/>
                    <a:pt x="23" y="426"/>
                    <a:pt x="16" y="404"/>
                  </a:cubicBezTo>
                  <a:cubicBezTo>
                    <a:pt x="8" y="381"/>
                    <a:pt x="4" y="354"/>
                    <a:pt x="3" y="323"/>
                  </a:cubicBezTo>
                  <a:cubicBezTo>
                    <a:pt x="2" y="292"/>
                    <a:pt x="1" y="264"/>
                    <a:pt x="0" y="242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33"/>
                    <a:pt x="4" y="106"/>
                    <a:pt x="11" y="84"/>
                  </a:cubicBezTo>
                  <a:cubicBezTo>
                    <a:pt x="18" y="61"/>
                    <a:pt x="30" y="43"/>
                    <a:pt x="48" y="29"/>
                  </a:cubicBezTo>
                  <a:cubicBezTo>
                    <a:pt x="66" y="15"/>
                    <a:pt x="92" y="7"/>
                    <a:pt x="124" y="4"/>
                  </a:cubicBezTo>
                  <a:cubicBezTo>
                    <a:pt x="144" y="1"/>
                    <a:pt x="175" y="0"/>
                    <a:pt x="217" y="0"/>
                  </a:cubicBezTo>
                  <a:cubicBezTo>
                    <a:pt x="251" y="0"/>
                    <a:pt x="278" y="1"/>
                    <a:pt x="297" y="5"/>
                  </a:cubicBezTo>
                  <a:cubicBezTo>
                    <a:pt x="317" y="9"/>
                    <a:pt x="332" y="16"/>
                    <a:pt x="344" y="27"/>
                  </a:cubicBezTo>
                  <a:cubicBezTo>
                    <a:pt x="355" y="37"/>
                    <a:pt x="363" y="52"/>
                    <a:pt x="368" y="71"/>
                  </a:cubicBezTo>
                  <a:cubicBezTo>
                    <a:pt x="374" y="91"/>
                    <a:pt x="377" y="118"/>
                    <a:pt x="379" y="152"/>
                  </a:cubicBezTo>
                  <a:cubicBezTo>
                    <a:pt x="326" y="152"/>
                    <a:pt x="326" y="152"/>
                    <a:pt x="326" y="152"/>
                  </a:cubicBezTo>
                  <a:cubicBezTo>
                    <a:pt x="326" y="125"/>
                    <a:pt x="324" y="104"/>
                    <a:pt x="320" y="89"/>
                  </a:cubicBezTo>
                  <a:cubicBezTo>
                    <a:pt x="316" y="75"/>
                    <a:pt x="309" y="65"/>
                    <a:pt x="296" y="57"/>
                  </a:cubicBezTo>
                  <a:cubicBezTo>
                    <a:pt x="284" y="50"/>
                    <a:pt x="265" y="47"/>
                    <a:pt x="240" y="47"/>
                  </a:cubicBezTo>
                  <a:cubicBezTo>
                    <a:pt x="210" y="47"/>
                    <a:pt x="176" y="48"/>
                    <a:pt x="139" y="51"/>
                  </a:cubicBezTo>
                  <a:cubicBezTo>
                    <a:pt x="116" y="53"/>
                    <a:pt x="98" y="58"/>
                    <a:pt x="86" y="66"/>
                  </a:cubicBezTo>
                  <a:cubicBezTo>
                    <a:pt x="75" y="75"/>
                    <a:pt x="67" y="87"/>
                    <a:pt x="63" y="102"/>
                  </a:cubicBezTo>
                  <a:cubicBezTo>
                    <a:pt x="60" y="117"/>
                    <a:pt x="58" y="137"/>
                    <a:pt x="58" y="163"/>
                  </a:cubicBezTo>
                  <a:cubicBezTo>
                    <a:pt x="58" y="274"/>
                    <a:pt x="58" y="274"/>
                    <a:pt x="58" y="274"/>
                  </a:cubicBezTo>
                  <a:cubicBezTo>
                    <a:pt x="58" y="340"/>
                    <a:pt x="64" y="384"/>
                    <a:pt x="77" y="407"/>
                  </a:cubicBezTo>
                  <a:cubicBezTo>
                    <a:pt x="88" y="427"/>
                    <a:pt x="120" y="437"/>
                    <a:pt x="172" y="437"/>
                  </a:cubicBezTo>
                  <a:cubicBezTo>
                    <a:pt x="176" y="437"/>
                    <a:pt x="183" y="438"/>
                    <a:pt x="193" y="438"/>
                  </a:cubicBezTo>
                  <a:cubicBezTo>
                    <a:pt x="203" y="439"/>
                    <a:pt x="211" y="439"/>
                    <a:pt x="217" y="439"/>
                  </a:cubicBezTo>
                  <a:cubicBezTo>
                    <a:pt x="250" y="439"/>
                    <a:pt x="277" y="434"/>
                    <a:pt x="298" y="425"/>
                  </a:cubicBezTo>
                  <a:cubicBezTo>
                    <a:pt x="320" y="416"/>
                    <a:pt x="331" y="399"/>
                    <a:pt x="332" y="373"/>
                  </a:cubicBezTo>
                  <a:cubicBezTo>
                    <a:pt x="332" y="367"/>
                    <a:pt x="332" y="357"/>
                    <a:pt x="331" y="345"/>
                  </a:cubicBezTo>
                  <a:cubicBezTo>
                    <a:pt x="331" y="333"/>
                    <a:pt x="330" y="324"/>
                    <a:pt x="330" y="31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10"/>
            <p:cNvSpPr>
              <a:spLocks noEditPoints="1"/>
            </p:cNvSpPr>
            <p:nvPr userDrawn="1"/>
          </p:nvSpPr>
          <p:spPr bwMode="auto">
            <a:xfrm>
              <a:off x="-2347900" y="-328013"/>
              <a:ext cx="413800" cy="501607"/>
            </a:xfrm>
            <a:custGeom>
              <a:avLst/>
              <a:gdLst>
                <a:gd name="T0" fmla="*/ 51 w 298"/>
                <a:gd name="T1" fmla="*/ 165 h 349"/>
                <a:gd name="T2" fmla="*/ 51 w 298"/>
                <a:gd name="T3" fmla="*/ 193 h 349"/>
                <a:gd name="T4" fmla="*/ 71 w 298"/>
                <a:gd name="T5" fmla="*/ 293 h 349"/>
                <a:gd name="T6" fmla="*/ 125 w 298"/>
                <a:gd name="T7" fmla="*/ 307 h 349"/>
                <a:gd name="T8" fmla="*/ 150 w 298"/>
                <a:gd name="T9" fmla="*/ 307 h 349"/>
                <a:gd name="T10" fmla="*/ 201 w 298"/>
                <a:gd name="T11" fmla="*/ 302 h 349"/>
                <a:gd name="T12" fmla="*/ 231 w 298"/>
                <a:gd name="T13" fmla="*/ 281 h 349"/>
                <a:gd name="T14" fmla="*/ 243 w 298"/>
                <a:gd name="T15" fmla="*/ 235 h 349"/>
                <a:gd name="T16" fmla="*/ 244 w 298"/>
                <a:gd name="T17" fmla="*/ 158 h 349"/>
                <a:gd name="T18" fmla="*/ 240 w 298"/>
                <a:gd name="T19" fmla="*/ 86 h 349"/>
                <a:gd name="T20" fmla="*/ 218 w 298"/>
                <a:gd name="T21" fmla="*/ 52 h 349"/>
                <a:gd name="T22" fmla="*/ 161 w 298"/>
                <a:gd name="T23" fmla="*/ 41 h 349"/>
                <a:gd name="T24" fmla="*/ 150 w 298"/>
                <a:gd name="T25" fmla="*/ 41 h 349"/>
                <a:gd name="T26" fmla="*/ 84 w 298"/>
                <a:gd name="T27" fmla="*/ 50 h 349"/>
                <a:gd name="T28" fmla="*/ 57 w 298"/>
                <a:gd name="T29" fmla="*/ 81 h 349"/>
                <a:gd name="T30" fmla="*/ 51 w 298"/>
                <a:gd name="T31" fmla="*/ 154 h 349"/>
                <a:gd name="T32" fmla="*/ 51 w 298"/>
                <a:gd name="T33" fmla="*/ 165 h 349"/>
                <a:gd name="T34" fmla="*/ 0 w 298"/>
                <a:gd name="T35" fmla="*/ 165 h 349"/>
                <a:gd name="T36" fmla="*/ 10 w 298"/>
                <a:gd name="T37" fmla="*/ 69 h 349"/>
                <a:gd name="T38" fmla="*/ 52 w 298"/>
                <a:gd name="T39" fmla="*/ 17 h 349"/>
                <a:gd name="T40" fmla="*/ 143 w 298"/>
                <a:gd name="T41" fmla="*/ 0 h 349"/>
                <a:gd name="T42" fmla="*/ 240 w 298"/>
                <a:gd name="T43" fmla="*/ 14 h 349"/>
                <a:gd name="T44" fmla="*/ 285 w 298"/>
                <a:gd name="T45" fmla="*/ 62 h 349"/>
                <a:gd name="T46" fmla="*/ 298 w 298"/>
                <a:gd name="T47" fmla="*/ 162 h 349"/>
                <a:gd name="T48" fmla="*/ 291 w 298"/>
                <a:gd name="T49" fmla="*/ 267 h 349"/>
                <a:gd name="T50" fmla="*/ 253 w 298"/>
                <a:gd name="T51" fmla="*/ 327 h 349"/>
                <a:gd name="T52" fmla="*/ 158 w 298"/>
                <a:gd name="T53" fmla="*/ 349 h 349"/>
                <a:gd name="T54" fmla="*/ 62 w 298"/>
                <a:gd name="T55" fmla="*/ 337 h 349"/>
                <a:gd name="T56" fmla="*/ 14 w 298"/>
                <a:gd name="T57" fmla="*/ 292 h 349"/>
                <a:gd name="T58" fmla="*/ 0 w 298"/>
                <a:gd name="T59" fmla="*/ 197 h 349"/>
                <a:gd name="T60" fmla="*/ 0 w 298"/>
                <a:gd name="T61" fmla="*/ 165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8" h="349">
                  <a:moveTo>
                    <a:pt x="51" y="165"/>
                  </a:moveTo>
                  <a:cubicBezTo>
                    <a:pt x="51" y="193"/>
                    <a:pt x="51" y="193"/>
                    <a:pt x="51" y="193"/>
                  </a:cubicBezTo>
                  <a:cubicBezTo>
                    <a:pt x="51" y="245"/>
                    <a:pt x="58" y="278"/>
                    <a:pt x="71" y="293"/>
                  </a:cubicBezTo>
                  <a:cubicBezTo>
                    <a:pt x="81" y="302"/>
                    <a:pt x="99" y="307"/>
                    <a:pt x="125" y="307"/>
                  </a:cubicBezTo>
                  <a:cubicBezTo>
                    <a:pt x="150" y="307"/>
                    <a:pt x="150" y="307"/>
                    <a:pt x="150" y="307"/>
                  </a:cubicBezTo>
                  <a:cubicBezTo>
                    <a:pt x="171" y="307"/>
                    <a:pt x="188" y="306"/>
                    <a:pt x="201" y="302"/>
                  </a:cubicBezTo>
                  <a:cubicBezTo>
                    <a:pt x="214" y="299"/>
                    <a:pt x="223" y="292"/>
                    <a:pt x="231" y="281"/>
                  </a:cubicBezTo>
                  <a:cubicBezTo>
                    <a:pt x="238" y="271"/>
                    <a:pt x="242" y="256"/>
                    <a:pt x="243" y="235"/>
                  </a:cubicBezTo>
                  <a:cubicBezTo>
                    <a:pt x="244" y="217"/>
                    <a:pt x="244" y="191"/>
                    <a:pt x="244" y="158"/>
                  </a:cubicBezTo>
                  <a:cubicBezTo>
                    <a:pt x="244" y="125"/>
                    <a:pt x="243" y="101"/>
                    <a:pt x="240" y="86"/>
                  </a:cubicBezTo>
                  <a:cubicBezTo>
                    <a:pt x="237" y="71"/>
                    <a:pt x="230" y="60"/>
                    <a:pt x="218" y="52"/>
                  </a:cubicBezTo>
                  <a:cubicBezTo>
                    <a:pt x="207" y="45"/>
                    <a:pt x="187" y="41"/>
                    <a:pt x="161" y="41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19" y="41"/>
                    <a:pt x="98" y="44"/>
                    <a:pt x="84" y="50"/>
                  </a:cubicBezTo>
                  <a:cubicBezTo>
                    <a:pt x="71" y="55"/>
                    <a:pt x="62" y="66"/>
                    <a:pt x="57" y="81"/>
                  </a:cubicBezTo>
                  <a:cubicBezTo>
                    <a:pt x="53" y="96"/>
                    <a:pt x="51" y="120"/>
                    <a:pt x="51" y="154"/>
                  </a:cubicBezTo>
                  <a:lnTo>
                    <a:pt x="51" y="165"/>
                  </a:lnTo>
                  <a:close/>
                  <a:moveTo>
                    <a:pt x="0" y="165"/>
                  </a:moveTo>
                  <a:cubicBezTo>
                    <a:pt x="0" y="124"/>
                    <a:pt x="3" y="92"/>
                    <a:pt x="10" y="69"/>
                  </a:cubicBezTo>
                  <a:cubicBezTo>
                    <a:pt x="17" y="45"/>
                    <a:pt x="31" y="28"/>
                    <a:pt x="52" y="17"/>
                  </a:cubicBezTo>
                  <a:cubicBezTo>
                    <a:pt x="72" y="5"/>
                    <a:pt x="103" y="0"/>
                    <a:pt x="143" y="0"/>
                  </a:cubicBezTo>
                  <a:cubicBezTo>
                    <a:pt x="186" y="0"/>
                    <a:pt x="219" y="4"/>
                    <a:pt x="240" y="14"/>
                  </a:cubicBezTo>
                  <a:cubicBezTo>
                    <a:pt x="262" y="23"/>
                    <a:pt x="277" y="39"/>
                    <a:pt x="285" y="62"/>
                  </a:cubicBezTo>
                  <a:cubicBezTo>
                    <a:pt x="294" y="85"/>
                    <a:pt x="298" y="118"/>
                    <a:pt x="298" y="162"/>
                  </a:cubicBezTo>
                  <a:cubicBezTo>
                    <a:pt x="298" y="208"/>
                    <a:pt x="295" y="243"/>
                    <a:pt x="291" y="267"/>
                  </a:cubicBezTo>
                  <a:cubicBezTo>
                    <a:pt x="286" y="292"/>
                    <a:pt x="273" y="312"/>
                    <a:pt x="253" y="327"/>
                  </a:cubicBezTo>
                  <a:cubicBezTo>
                    <a:pt x="233" y="341"/>
                    <a:pt x="201" y="349"/>
                    <a:pt x="158" y="349"/>
                  </a:cubicBezTo>
                  <a:cubicBezTo>
                    <a:pt x="116" y="349"/>
                    <a:pt x="84" y="345"/>
                    <a:pt x="62" y="337"/>
                  </a:cubicBezTo>
                  <a:cubicBezTo>
                    <a:pt x="39" y="329"/>
                    <a:pt x="24" y="314"/>
                    <a:pt x="14" y="292"/>
                  </a:cubicBezTo>
                  <a:cubicBezTo>
                    <a:pt x="4" y="271"/>
                    <a:pt x="0" y="239"/>
                    <a:pt x="0" y="197"/>
                  </a:cubicBezTo>
                  <a:lnTo>
                    <a:pt x="0" y="1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11"/>
            <p:cNvSpPr>
              <a:spLocks noEditPoints="1"/>
            </p:cNvSpPr>
            <p:nvPr userDrawn="1"/>
          </p:nvSpPr>
          <p:spPr bwMode="auto">
            <a:xfrm>
              <a:off x="-1820052" y="-669146"/>
              <a:ext cx="919444" cy="1016334"/>
            </a:xfrm>
            <a:custGeom>
              <a:avLst/>
              <a:gdLst>
                <a:gd name="T0" fmla="*/ 802 w 911"/>
                <a:gd name="T1" fmla="*/ 160 h 1007"/>
                <a:gd name="T2" fmla="*/ 802 w 911"/>
                <a:gd name="T3" fmla="*/ 497 h 1007"/>
                <a:gd name="T4" fmla="*/ 312 w 911"/>
                <a:gd name="T5" fmla="*/ 657 h 1007"/>
                <a:gd name="T6" fmla="*/ 312 w 911"/>
                <a:gd name="T7" fmla="*/ 933 h 1007"/>
                <a:gd name="T8" fmla="*/ 422 w 911"/>
                <a:gd name="T9" fmla="*/ 1007 h 1007"/>
                <a:gd name="T10" fmla="*/ 422 w 911"/>
                <a:gd name="T11" fmla="*/ 749 h 1007"/>
                <a:gd name="T12" fmla="*/ 911 w 911"/>
                <a:gd name="T13" fmla="*/ 583 h 1007"/>
                <a:gd name="T14" fmla="*/ 911 w 911"/>
                <a:gd name="T15" fmla="*/ 265 h 1007"/>
                <a:gd name="T16" fmla="*/ 802 w 911"/>
                <a:gd name="T17" fmla="*/ 160 h 1007"/>
                <a:gd name="T18" fmla="*/ 755 w 911"/>
                <a:gd name="T19" fmla="*/ 130 h 1007"/>
                <a:gd name="T20" fmla="*/ 646 w 911"/>
                <a:gd name="T21" fmla="*/ 25 h 1007"/>
                <a:gd name="T22" fmla="*/ 646 w 911"/>
                <a:gd name="T23" fmla="*/ 375 h 1007"/>
                <a:gd name="T24" fmla="*/ 156 w 911"/>
                <a:gd name="T25" fmla="*/ 533 h 1007"/>
                <a:gd name="T26" fmla="*/ 156 w 911"/>
                <a:gd name="T27" fmla="*/ 837 h 1007"/>
                <a:gd name="T28" fmla="*/ 266 w 911"/>
                <a:gd name="T29" fmla="*/ 913 h 1007"/>
                <a:gd name="T30" fmla="*/ 266 w 911"/>
                <a:gd name="T31" fmla="*/ 620 h 1007"/>
                <a:gd name="T32" fmla="*/ 755 w 911"/>
                <a:gd name="T33" fmla="*/ 460 h 1007"/>
                <a:gd name="T34" fmla="*/ 755 w 911"/>
                <a:gd name="T35" fmla="*/ 130 h 1007"/>
                <a:gd name="T36" fmla="*/ 601 w 911"/>
                <a:gd name="T37" fmla="*/ 331 h 1007"/>
                <a:gd name="T38" fmla="*/ 110 w 911"/>
                <a:gd name="T39" fmla="*/ 496 h 1007"/>
                <a:gd name="T40" fmla="*/ 110 w 911"/>
                <a:gd name="T41" fmla="*/ 813 h 1007"/>
                <a:gd name="T42" fmla="*/ 0 w 911"/>
                <a:gd name="T43" fmla="*/ 739 h 1007"/>
                <a:gd name="T44" fmla="*/ 0 w 911"/>
                <a:gd name="T45" fmla="*/ 410 h 1007"/>
                <a:gd name="T46" fmla="*/ 492 w 911"/>
                <a:gd name="T47" fmla="*/ 245 h 1007"/>
                <a:gd name="T48" fmla="*/ 492 w 911"/>
                <a:gd name="T49" fmla="*/ 0 h 1007"/>
                <a:gd name="T50" fmla="*/ 601 w 911"/>
                <a:gd name="T51" fmla="*/ 0 h 1007"/>
                <a:gd name="T52" fmla="*/ 601 w 911"/>
                <a:gd name="T53" fmla="*/ 331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11" h="1007">
                  <a:moveTo>
                    <a:pt x="802" y="160"/>
                  </a:moveTo>
                  <a:lnTo>
                    <a:pt x="802" y="497"/>
                  </a:lnTo>
                  <a:lnTo>
                    <a:pt x="312" y="657"/>
                  </a:lnTo>
                  <a:lnTo>
                    <a:pt x="312" y="933"/>
                  </a:lnTo>
                  <a:lnTo>
                    <a:pt x="422" y="1007"/>
                  </a:lnTo>
                  <a:lnTo>
                    <a:pt x="422" y="749"/>
                  </a:lnTo>
                  <a:lnTo>
                    <a:pt x="911" y="583"/>
                  </a:lnTo>
                  <a:lnTo>
                    <a:pt x="911" y="265"/>
                  </a:lnTo>
                  <a:lnTo>
                    <a:pt x="802" y="160"/>
                  </a:lnTo>
                  <a:close/>
                  <a:moveTo>
                    <a:pt x="755" y="130"/>
                  </a:moveTo>
                  <a:lnTo>
                    <a:pt x="646" y="25"/>
                  </a:lnTo>
                  <a:lnTo>
                    <a:pt x="646" y="375"/>
                  </a:lnTo>
                  <a:lnTo>
                    <a:pt x="156" y="533"/>
                  </a:lnTo>
                  <a:lnTo>
                    <a:pt x="156" y="837"/>
                  </a:lnTo>
                  <a:lnTo>
                    <a:pt x="266" y="913"/>
                  </a:lnTo>
                  <a:lnTo>
                    <a:pt x="266" y="620"/>
                  </a:lnTo>
                  <a:lnTo>
                    <a:pt x="755" y="460"/>
                  </a:lnTo>
                  <a:lnTo>
                    <a:pt x="755" y="130"/>
                  </a:lnTo>
                  <a:close/>
                  <a:moveTo>
                    <a:pt x="601" y="331"/>
                  </a:moveTo>
                  <a:lnTo>
                    <a:pt x="110" y="496"/>
                  </a:lnTo>
                  <a:lnTo>
                    <a:pt x="110" y="813"/>
                  </a:lnTo>
                  <a:lnTo>
                    <a:pt x="0" y="739"/>
                  </a:lnTo>
                  <a:lnTo>
                    <a:pt x="0" y="410"/>
                  </a:lnTo>
                  <a:lnTo>
                    <a:pt x="492" y="245"/>
                  </a:lnTo>
                  <a:lnTo>
                    <a:pt x="492" y="0"/>
                  </a:lnTo>
                  <a:lnTo>
                    <a:pt x="601" y="0"/>
                  </a:lnTo>
                  <a:lnTo>
                    <a:pt x="601" y="3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-4591506" y="476375"/>
              <a:ext cx="156437" cy="182678"/>
            </a:xfrm>
            <a:custGeom>
              <a:avLst/>
              <a:gdLst>
                <a:gd name="T0" fmla="*/ 88 w 113"/>
                <a:gd name="T1" fmla="*/ 80 h 127"/>
                <a:gd name="T2" fmla="*/ 113 w 113"/>
                <a:gd name="T3" fmla="*/ 87 h 127"/>
                <a:gd name="T4" fmla="*/ 94 w 113"/>
                <a:gd name="T5" fmla="*/ 118 h 127"/>
                <a:gd name="T6" fmla="*/ 59 w 113"/>
                <a:gd name="T7" fmla="*/ 127 h 127"/>
                <a:gd name="T8" fmla="*/ 16 w 113"/>
                <a:gd name="T9" fmla="*/ 111 h 127"/>
                <a:gd name="T10" fmla="*/ 0 w 113"/>
                <a:gd name="T11" fmla="*/ 65 h 127"/>
                <a:gd name="T12" fmla="*/ 16 w 113"/>
                <a:gd name="T13" fmla="*/ 17 h 127"/>
                <a:gd name="T14" fmla="*/ 61 w 113"/>
                <a:gd name="T15" fmla="*/ 0 h 127"/>
                <a:gd name="T16" fmla="*/ 100 w 113"/>
                <a:gd name="T17" fmla="*/ 13 h 127"/>
                <a:gd name="T18" fmla="*/ 113 w 113"/>
                <a:gd name="T19" fmla="*/ 36 h 127"/>
                <a:gd name="T20" fmla="*/ 87 w 113"/>
                <a:gd name="T21" fmla="*/ 42 h 127"/>
                <a:gd name="T22" fmla="*/ 77 w 113"/>
                <a:gd name="T23" fmla="*/ 26 h 127"/>
                <a:gd name="T24" fmla="*/ 59 w 113"/>
                <a:gd name="T25" fmla="*/ 21 h 127"/>
                <a:gd name="T26" fmla="*/ 36 w 113"/>
                <a:gd name="T27" fmla="*/ 31 h 127"/>
                <a:gd name="T28" fmla="*/ 27 w 113"/>
                <a:gd name="T29" fmla="*/ 63 h 127"/>
                <a:gd name="T30" fmla="*/ 36 w 113"/>
                <a:gd name="T31" fmla="*/ 96 h 127"/>
                <a:gd name="T32" fmla="*/ 59 w 113"/>
                <a:gd name="T33" fmla="*/ 106 h 127"/>
                <a:gd name="T34" fmla="*/ 77 w 113"/>
                <a:gd name="T35" fmla="*/ 100 h 127"/>
                <a:gd name="T36" fmla="*/ 88 w 113"/>
                <a:gd name="T37" fmla="*/ 8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7">
                  <a:moveTo>
                    <a:pt x="88" y="80"/>
                  </a:moveTo>
                  <a:cubicBezTo>
                    <a:pt x="113" y="87"/>
                    <a:pt x="113" y="87"/>
                    <a:pt x="113" y="87"/>
                  </a:cubicBezTo>
                  <a:cubicBezTo>
                    <a:pt x="109" y="101"/>
                    <a:pt x="103" y="111"/>
                    <a:pt x="94" y="118"/>
                  </a:cubicBezTo>
                  <a:cubicBezTo>
                    <a:pt x="85" y="124"/>
                    <a:pt x="73" y="127"/>
                    <a:pt x="59" y="127"/>
                  </a:cubicBezTo>
                  <a:cubicBezTo>
                    <a:pt x="42" y="127"/>
                    <a:pt x="27" y="122"/>
                    <a:pt x="16" y="111"/>
                  </a:cubicBezTo>
                  <a:cubicBezTo>
                    <a:pt x="5" y="99"/>
                    <a:pt x="0" y="84"/>
                    <a:pt x="0" y="65"/>
                  </a:cubicBezTo>
                  <a:cubicBezTo>
                    <a:pt x="0" y="44"/>
                    <a:pt x="5" y="28"/>
                    <a:pt x="16" y="17"/>
                  </a:cubicBezTo>
                  <a:cubicBezTo>
                    <a:pt x="28" y="5"/>
                    <a:pt x="42" y="0"/>
                    <a:pt x="61" y="0"/>
                  </a:cubicBezTo>
                  <a:cubicBezTo>
                    <a:pt x="77" y="0"/>
                    <a:pt x="90" y="4"/>
                    <a:pt x="100" y="13"/>
                  </a:cubicBezTo>
                  <a:cubicBezTo>
                    <a:pt x="106" y="18"/>
                    <a:pt x="110" y="26"/>
                    <a:pt x="113" y="36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35"/>
                    <a:pt x="82" y="30"/>
                    <a:pt x="77" y="26"/>
                  </a:cubicBezTo>
                  <a:cubicBezTo>
                    <a:pt x="72" y="23"/>
                    <a:pt x="66" y="21"/>
                    <a:pt x="59" y="21"/>
                  </a:cubicBezTo>
                  <a:cubicBezTo>
                    <a:pt x="50" y="21"/>
                    <a:pt x="42" y="24"/>
                    <a:pt x="36" y="31"/>
                  </a:cubicBezTo>
                  <a:cubicBezTo>
                    <a:pt x="30" y="37"/>
                    <a:pt x="27" y="48"/>
                    <a:pt x="27" y="63"/>
                  </a:cubicBezTo>
                  <a:cubicBezTo>
                    <a:pt x="27" y="78"/>
                    <a:pt x="30" y="89"/>
                    <a:pt x="36" y="96"/>
                  </a:cubicBezTo>
                  <a:cubicBezTo>
                    <a:pt x="42" y="103"/>
                    <a:pt x="49" y="106"/>
                    <a:pt x="59" y="106"/>
                  </a:cubicBezTo>
                  <a:cubicBezTo>
                    <a:pt x="66" y="106"/>
                    <a:pt x="72" y="104"/>
                    <a:pt x="77" y="100"/>
                  </a:cubicBezTo>
                  <a:cubicBezTo>
                    <a:pt x="82" y="95"/>
                    <a:pt x="86" y="89"/>
                    <a:pt x="88" y="8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-4409837" y="476375"/>
              <a:ext cx="175613" cy="182678"/>
            </a:xfrm>
            <a:custGeom>
              <a:avLst/>
              <a:gdLst>
                <a:gd name="T0" fmla="*/ 27 w 126"/>
                <a:gd name="T1" fmla="*/ 63 h 127"/>
                <a:gd name="T2" fmla="*/ 37 w 126"/>
                <a:gd name="T3" fmla="*/ 95 h 127"/>
                <a:gd name="T4" fmla="*/ 63 w 126"/>
                <a:gd name="T5" fmla="*/ 106 h 127"/>
                <a:gd name="T6" fmla="*/ 89 w 126"/>
                <a:gd name="T7" fmla="*/ 95 h 127"/>
                <a:gd name="T8" fmla="*/ 99 w 126"/>
                <a:gd name="T9" fmla="*/ 63 h 127"/>
                <a:gd name="T10" fmla="*/ 89 w 126"/>
                <a:gd name="T11" fmla="*/ 31 h 127"/>
                <a:gd name="T12" fmla="*/ 63 w 126"/>
                <a:gd name="T13" fmla="*/ 21 h 127"/>
                <a:gd name="T14" fmla="*/ 37 w 126"/>
                <a:gd name="T15" fmla="*/ 31 h 127"/>
                <a:gd name="T16" fmla="*/ 27 w 126"/>
                <a:gd name="T17" fmla="*/ 63 h 127"/>
                <a:gd name="T18" fmla="*/ 0 w 126"/>
                <a:gd name="T19" fmla="*/ 64 h 127"/>
                <a:gd name="T20" fmla="*/ 6 w 126"/>
                <a:gd name="T21" fmla="*/ 33 h 127"/>
                <a:gd name="T22" fmla="*/ 18 w 126"/>
                <a:gd name="T23" fmla="*/ 16 h 127"/>
                <a:gd name="T24" fmla="*/ 35 w 126"/>
                <a:gd name="T25" fmla="*/ 4 h 127"/>
                <a:gd name="T26" fmla="*/ 63 w 126"/>
                <a:gd name="T27" fmla="*/ 0 h 127"/>
                <a:gd name="T28" fmla="*/ 109 w 126"/>
                <a:gd name="T29" fmla="*/ 17 h 127"/>
                <a:gd name="T30" fmla="*/ 126 w 126"/>
                <a:gd name="T31" fmla="*/ 64 h 127"/>
                <a:gd name="T32" fmla="*/ 109 w 126"/>
                <a:gd name="T33" fmla="*/ 110 h 127"/>
                <a:gd name="T34" fmla="*/ 63 w 126"/>
                <a:gd name="T35" fmla="*/ 127 h 127"/>
                <a:gd name="T36" fmla="*/ 17 w 126"/>
                <a:gd name="T37" fmla="*/ 111 h 127"/>
                <a:gd name="T38" fmla="*/ 0 w 126"/>
                <a:gd name="T39" fmla="*/ 6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6" h="127">
                  <a:moveTo>
                    <a:pt x="27" y="63"/>
                  </a:moveTo>
                  <a:cubicBezTo>
                    <a:pt x="27" y="77"/>
                    <a:pt x="30" y="88"/>
                    <a:pt x="37" y="95"/>
                  </a:cubicBezTo>
                  <a:cubicBezTo>
                    <a:pt x="44" y="102"/>
                    <a:pt x="53" y="106"/>
                    <a:pt x="63" y="106"/>
                  </a:cubicBezTo>
                  <a:cubicBezTo>
                    <a:pt x="74" y="106"/>
                    <a:pt x="82" y="102"/>
                    <a:pt x="89" y="95"/>
                  </a:cubicBezTo>
                  <a:cubicBezTo>
                    <a:pt x="96" y="88"/>
                    <a:pt x="99" y="77"/>
                    <a:pt x="99" y="63"/>
                  </a:cubicBezTo>
                  <a:cubicBezTo>
                    <a:pt x="99" y="49"/>
                    <a:pt x="96" y="38"/>
                    <a:pt x="89" y="31"/>
                  </a:cubicBezTo>
                  <a:cubicBezTo>
                    <a:pt x="83" y="24"/>
                    <a:pt x="74" y="21"/>
                    <a:pt x="63" y="21"/>
                  </a:cubicBezTo>
                  <a:cubicBezTo>
                    <a:pt x="52" y="21"/>
                    <a:pt x="43" y="24"/>
                    <a:pt x="37" y="31"/>
                  </a:cubicBezTo>
                  <a:cubicBezTo>
                    <a:pt x="30" y="39"/>
                    <a:pt x="27" y="49"/>
                    <a:pt x="27" y="63"/>
                  </a:cubicBezTo>
                  <a:moveTo>
                    <a:pt x="0" y="64"/>
                  </a:moveTo>
                  <a:cubicBezTo>
                    <a:pt x="0" y="52"/>
                    <a:pt x="2" y="41"/>
                    <a:pt x="6" y="33"/>
                  </a:cubicBezTo>
                  <a:cubicBezTo>
                    <a:pt x="9" y="26"/>
                    <a:pt x="13" y="21"/>
                    <a:pt x="18" y="16"/>
                  </a:cubicBezTo>
                  <a:cubicBezTo>
                    <a:pt x="23" y="11"/>
                    <a:pt x="28" y="7"/>
                    <a:pt x="35" y="4"/>
                  </a:cubicBezTo>
                  <a:cubicBezTo>
                    <a:pt x="43" y="1"/>
                    <a:pt x="52" y="0"/>
                    <a:pt x="63" y="0"/>
                  </a:cubicBezTo>
                  <a:cubicBezTo>
                    <a:pt x="82" y="0"/>
                    <a:pt x="97" y="5"/>
                    <a:pt x="109" y="17"/>
                  </a:cubicBezTo>
                  <a:cubicBezTo>
                    <a:pt x="120" y="28"/>
                    <a:pt x="126" y="44"/>
                    <a:pt x="126" y="64"/>
                  </a:cubicBezTo>
                  <a:cubicBezTo>
                    <a:pt x="126" y="84"/>
                    <a:pt x="121" y="99"/>
                    <a:pt x="109" y="110"/>
                  </a:cubicBezTo>
                  <a:cubicBezTo>
                    <a:pt x="98" y="122"/>
                    <a:pt x="82" y="127"/>
                    <a:pt x="63" y="127"/>
                  </a:cubicBezTo>
                  <a:cubicBezTo>
                    <a:pt x="44" y="127"/>
                    <a:pt x="28" y="122"/>
                    <a:pt x="17" y="111"/>
                  </a:cubicBezTo>
                  <a:cubicBezTo>
                    <a:pt x="5" y="99"/>
                    <a:pt x="0" y="84"/>
                    <a:pt x="0" y="6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-4204956" y="479402"/>
              <a:ext cx="144326" cy="176622"/>
            </a:xfrm>
            <a:custGeom>
              <a:avLst/>
              <a:gdLst>
                <a:gd name="T0" fmla="*/ 0 w 143"/>
                <a:gd name="T1" fmla="*/ 175 h 175"/>
                <a:gd name="T2" fmla="*/ 0 w 143"/>
                <a:gd name="T3" fmla="*/ 0 h 175"/>
                <a:gd name="T4" fmla="*/ 36 w 143"/>
                <a:gd name="T5" fmla="*/ 0 h 175"/>
                <a:gd name="T6" fmla="*/ 109 w 143"/>
                <a:gd name="T7" fmla="*/ 117 h 175"/>
                <a:gd name="T8" fmla="*/ 109 w 143"/>
                <a:gd name="T9" fmla="*/ 0 h 175"/>
                <a:gd name="T10" fmla="*/ 143 w 143"/>
                <a:gd name="T11" fmla="*/ 0 h 175"/>
                <a:gd name="T12" fmla="*/ 143 w 143"/>
                <a:gd name="T13" fmla="*/ 175 h 175"/>
                <a:gd name="T14" fmla="*/ 106 w 143"/>
                <a:gd name="T15" fmla="*/ 175 h 175"/>
                <a:gd name="T16" fmla="*/ 34 w 143"/>
                <a:gd name="T17" fmla="*/ 61 h 175"/>
                <a:gd name="T18" fmla="*/ 34 w 143"/>
                <a:gd name="T19" fmla="*/ 175 h 175"/>
                <a:gd name="T20" fmla="*/ 0 w 143"/>
                <a:gd name="T21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75">
                  <a:moveTo>
                    <a:pt x="0" y="175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109" y="117"/>
                  </a:lnTo>
                  <a:lnTo>
                    <a:pt x="109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06" y="175"/>
                  </a:lnTo>
                  <a:lnTo>
                    <a:pt x="34" y="61"/>
                  </a:lnTo>
                  <a:lnTo>
                    <a:pt x="34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-4031361" y="476375"/>
              <a:ext cx="147353" cy="182678"/>
            </a:xfrm>
            <a:custGeom>
              <a:avLst/>
              <a:gdLst>
                <a:gd name="T0" fmla="*/ 0 w 106"/>
                <a:gd name="T1" fmla="*/ 85 h 127"/>
                <a:gd name="T2" fmla="*/ 26 w 106"/>
                <a:gd name="T3" fmla="*/ 83 h 127"/>
                <a:gd name="T4" fmla="*/ 35 w 106"/>
                <a:gd name="T5" fmla="*/ 101 h 127"/>
                <a:gd name="T6" fmla="*/ 54 w 106"/>
                <a:gd name="T7" fmla="*/ 106 h 127"/>
                <a:gd name="T8" fmla="*/ 73 w 106"/>
                <a:gd name="T9" fmla="*/ 101 h 127"/>
                <a:gd name="T10" fmla="*/ 80 w 106"/>
                <a:gd name="T11" fmla="*/ 89 h 127"/>
                <a:gd name="T12" fmla="*/ 77 w 106"/>
                <a:gd name="T13" fmla="*/ 82 h 127"/>
                <a:gd name="T14" fmla="*/ 67 w 106"/>
                <a:gd name="T15" fmla="*/ 77 h 127"/>
                <a:gd name="T16" fmla="*/ 46 w 106"/>
                <a:gd name="T17" fmla="*/ 71 h 127"/>
                <a:gd name="T18" fmla="*/ 17 w 106"/>
                <a:gd name="T19" fmla="*/ 59 h 127"/>
                <a:gd name="T20" fmla="*/ 5 w 106"/>
                <a:gd name="T21" fmla="*/ 34 h 127"/>
                <a:gd name="T22" fmla="*/ 10 w 106"/>
                <a:gd name="T23" fmla="*/ 16 h 127"/>
                <a:gd name="T24" fmla="*/ 27 w 106"/>
                <a:gd name="T25" fmla="*/ 4 h 127"/>
                <a:gd name="T26" fmla="*/ 52 w 106"/>
                <a:gd name="T27" fmla="*/ 0 h 127"/>
                <a:gd name="T28" fmla="*/ 89 w 106"/>
                <a:gd name="T29" fmla="*/ 10 h 127"/>
                <a:gd name="T30" fmla="*/ 102 w 106"/>
                <a:gd name="T31" fmla="*/ 37 h 127"/>
                <a:gd name="T32" fmla="*/ 76 w 106"/>
                <a:gd name="T33" fmla="*/ 38 h 127"/>
                <a:gd name="T34" fmla="*/ 69 w 106"/>
                <a:gd name="T35" fmla="*/ 24 h 127"/>
                <a:gd name="T36" fmla="*/ 52 w 106"/>
                <a:gd name="T37" fmla="*/ 20 h 127"/>
                <a:gd name="T38" fmla="*/ 34 w 106"/>
                <a:gd name="T39" fmla="*/ 25 h 127"/>
                <a:gd name="T40" fmla="*/ 30 w 106"/>
                <a:gd name="T41" fmla="*/ 32 h 127"/>
                <a:gd name="T42" fmla="*/ 34 w 106"/>
                <a:gd name="T43" fmla="*/ 40 h 127"/>
                <a:gd name="T44" fmla="*/ 58 w 106"/>
                <a:gd name="T45" fmla="*/ 48 h 127"/>
                <a:gd name="T46" fmla="*/ 86 w 106"/>
                <a:gd name="T47" fmla="*/ 57 h 127"/>
                <a:gd name="T48" fmla="*/ 101 w 106"/>
                <a:gd name="T49" fmla="*/ 70 h 127"/>
                <a:gd name="T50" fmla="*/ 106 w 106"/>
                <a:gd name="T51" fmla="*/ 89 h 127"/>
                <a:gd name="T52" fmla="*/ 100 w 106"/>
                <a:gd name="T53" fmla="*/ 109 h 127"/>
                <a:gd name="T54" fmla="*/ 82 w 106"/>
                <a:gd name="T55" fmla="*/ 123 h 127"/>
                <a:gd name="T56" fmla="*/ 54 w 106"/>
                <a:gd name="T57" fmla="*/ 127 h 127"/>
                <a:gd name="T58" fmla="*/ 16 w 106"/>
                <a:gd name="T59" fmla="*/ 117 h 127"/>
                <a:gd name="T60" fmla="*/ 0 w 106"/>
                <a:gd name="T61" fmla="*/ 8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" h="127">
                  <a:moveTo>
                    <a:pt x="0" y="85"/>
                  </a:moveTo>
                  <a:cubicBezTo>
                    <a:pt x="26" y="83"/>
                    <a:pt x="26" y="83"/>
                    <a:pt x="26" y="83"/>
                  </a:cubicBezTo>
                  <a:cubicBezTo>
                    <a:pt x="27" y="91"/>
                    <a:pt x="30" y="97"/>
                    <a:pt x="35" y="101"/>
                  </a:cubicBezTo>
                  <a:cubicBezTo>
                    <a:pt x="40" y="104"/>
                    <a:pt x="46" y="106"/>
                    <a:pt x="54" y="106"/>
                  </a:cubicBezTo>
                  <a:cubicBezTo>
                    <a:pt x="63" y="106"/>
                    <a:pt x="69" y="105"/>
                    <a:pt x="73" y="101"/>
                  </a:cubicBezTo>
                  <a:cubicBezTo>
                    <a:pt x="78" y="98"/>
                    <a:pt x="80" y="94"/>
                    <a:pt x="80" y="89"/>
                  </a:cubicBezTo>
                  <a:cubicBezTo>
                    <a:pt x="80" y="86"/>
                    <a:pt x="79" y="84"/>
                    <a:pt x="77" y="82"/>
                  </a:cubicBezTo>
                  <a:cubicBezTo>
                    <a:pt x="75" y="80"/>
                    <a:pt x="72" y="78"/>
                    <a:pt x="67" y="77"/>
                  </a:cubicBezTo>
                  <a:cubicBezTo>
                    <a:pt x="64" y="76"/>
                    <a:pt x="57" y="74"/>
                    <a:pt x="46" y="71"/>
                  </a:cubicBezTo>
                  <a:cubicBezTo>
                    <a:pt x="32" y="68"/>
                    <a:pt x="22" y="64"/>
                    <a:pt x="17" y="59"/>
                  </a:cubicBezTo>
                  <a:cubicBezTo>
                    <a:pt x="9" y="52"/>
                    <a:pt x="5" y="44"/>
                    <a:pt x="5" y="34"/>
                  </a:cubicBezTo>
                  <a:cubicBezTo>
                    <a:pt x="5" y="28"/>
                    <a:pt x="6" y="22"/>
                    <a:pt x="10" y="16"/>
                  </a:cubicBezTo>
                  <a:cubicBezTo>
                    <a:pt x="14" y="11"/>
                    <a:pt x="19" y="7"/>
                    <a:pt x="27" y="4"/>
                  </a:cubicBezTo>
                  <a:cubicBezTo>
                    <a:pt x="34" y="1"/>
                    <a:pt x="42" y="0"/>
                    <a:pt x="52" y="0"/>
                  </a:cubicBezTo>
                  <a:cubicBezTo>
                    <a:pt x="69" y="0"/>
                    <a:pt x="81" y="3"/>
                    <a:pt x="89" y="10"/>
                  </a:cubicBezTo>
                  <a:cubicBezTo>
                    <a:pt x="98" y="17"/>
                    <a:pt x="102" y="26"/>
                    <a:pt x="102" y="37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2"/>
                    <a:pt x="72" y="27"/>
                    <a:pt x="69" y="24"/>
                  </a:cubicBezTo>
                  <a:cubicBezTo>
                    <a:pt x="65" y="22"/>
                    <a:pt x="59" y="20"/>
                    <a:pt x="52" y="20"/>
                  </a:cubicBezTo>
                  <a:cubicBezTo>
                    <a:pt x="44" y="20"/>
                    <a:pt x="38" y="22"/>
                    <a:pt x="34" y="25"/>
                  </a:cubicBezTo>
                  <a:cubicBezTo>
                    <a:pt x="31" y="27"/>
                    <a:pt x="30" y="29"/>
                    <a:pt x="30" y="32"/>
                  </a:cubicBezTo>
                  <a:cubicBezTo>
                    <a:pt x="30" y="35"/>
                    <a:pt x="31" y="38"/>
                    <a:pt x="34" y="40"/>
                  </a:cubicBezTo>
                  <a:cubicBezTo>
                    <a:pt x="37" y="43"/>
                    <a:pt x="45" y="45"/>
                    <a:pt x="58" y="48"/>
                  </a:cubicBezTo>
                  <a:cubicBezTo>
                    <a:pt x="71" y="51"/>
                    <a:pt x="80" y="54"/>
                    <a:pt x="86" y="57"/>
                  </a:cubicBezTo>
                  <a:cubicBezTo>
                    <a:pt x="93" y="60"/>
                    <a:pt x="97" y="64"/>
                    <a:pt x="101" y="70"/>
                  </a:cubicBezTo>
                  <a:cubicBezTo>
                    <a:pt x="104" y="75"/>
                    <a:pt x="106" y="81"/>
                    <a:pt x="106" y="89"/>
                  </a:cubicBezTo>
                  <a:cubicBezTo>
                    <a:pt x="106" y="96"/>
                    <a:pt x="104" y="103"/>
                    <a:pt x="100" y="109"/>
                  </a:cubicBezTo>
                  <a:cubicBezTo>
                    <a:pt x="96" y="115"/>
                    <a:pt x="90" y="120"/>
                    <a:pt x="82" y="123"/>
                  </a:cubicBezTo>
                  <a:cubicBezTo>
                    <a:pt x="75" y="126"/>
                    <a:pt x="65" y="127"/>
                    <a:pt x="54" y="127"/>
                  </a:cubicBezTo>
                  <a:cubicBezTo>
                    <a:pt x="37" y="127"/>
                    <a:pt x="25" y="124"/>
                    <a:pt x="16" y="117"/>
                  </a:cubicBezTo>
                  <a:cubicBezTo>
                    <a:pt x="7" y="109"/>
                    <a:pt x="2" y="99"/>
                    <a:pt x="0" y="8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-3853730" y="479402"/>
              <a:ext cx="144326" cy="179650"/>
            </a:xfrm>
            <a:custGeom>
              <a:avLst/>
              <a:gdLst>
                <a:gd name="T0" fmla="*/ 0 w 104"/>
                <a:gd name="T1" fmla="*/ 0 h 125"/>
                <a:gd name="T2" fmla="*/ 26 w 104"/>
                <a:gd name="T3" fmla="*/ 0 h 125"/>
                <a:gd name="T4" fmla="*/ 26 w 104"/>
                <a:gd name="T5" fmla="*/ 67 h 125"/>
                <a:gd name="T6" fmla="*/ 27 w 104"/>
                <a:gd name="T7" fmla="*/ 87 h 125"/>
                <a:gd name="T8" fmla="*/ 35 w 104"/>
                <a:gd name="T9" fmla="*/ 99 h 125"/>
                <a:gd name="T10" fmla="*/ 53 w 104"/>
                <a:gd name="T11" fmla="*/ 104 h 125"/>
                <a:gd name="T12" fmla="*/ 70 w 104"/>
                <a:gd name="T13" fmla="*/ 100 h 125"/>
                <a:gd name="T14" fmla="*/ 77 w 104"/>
                <a:gd name="T15" fmla="*/ 89 h 125"/>
                <a:gd name="T16" fmla="*/ 78 w 104"/>
                <a:gd name="T17" fmla="*/ 68 h 125"/>
                <a:gd name="T18" fmla="*/ 78 w 104"/>
                <a:gd name="T19" fmla="*/ 0 h 125"/>
                <a:gd name="T20" fmla="*/ 104 w 104"/>
                <a:gd name="T21" fmla="*/ 0 h 125"/>
                <a:gd name="T22" fmla="*/ 104 w 104"/>
                <a:gd name="T23" fmla="*/ 65 h 125"/>
                <a:gd name="T24" fmla="*/ 102 w 104"/>
                <a:gd name="T25" fmla="*/ 96 h 125"/>
                <a:gd name="T26" fmla="*/ 94 w 104"/>
                <a:gd name="T27" fmla="*/ 112 h 125"/>
                <a:gd name="T28" fmla="*/ 79 w 104"/>
                <a:gd name="T29" fmla="*/ 122 h 125"/>
                <a:gd name="T30" fmla="*/ 54 w 104"/>
                <a:gd name="T31" fmla="*/ 125 h 125"/>
                <a:gd name="T32" fmla="*/ 25 w 104"/>
                <a:gd name="T33" fmla="*/ 121 h 125"/>
                <a:gd name="T34" fmla="*/ 10 w 104"/>
                <a:gd name="T35" fmla="*/ 111 h 125"/>
                <a:gd name="T36" fmla="*/ 3 w 104"/>
                <a:gd name="T37" fmla="*/ 97 h 125"/>
                <a:gd name="T38" fmla="*/ 0 w 104"/>
                <a:gd name="T39" fmla="*/ 66 h 125"/>
                <a:gd name="T40" fmla="*/ 0 w 104"/>
                <a:gd name="T4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25">
                  <a:moveTo>
                    <a:pt x="0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77"/>
                    <a:pt x="27" y="84"/>
                    <a:pt x="27" y="87"/>
                  </a:cubicBezTo>
                  <a:cubicBezTo>
                    <a:pt x="29" y="92"/>
                    <a:pt x="31" y="96"/>
                    <a:pt x="35" y="99"/>
                  </a:cubicBezTo>
                  <a:cubicBezTo>
                    <a:pt x="40" y="102"/>
                    <a:pt x="46" y="104"/>
                    <a:pt x="53" y="104"/>
                  </a:cubicBezTo>
                  <a:cubicBezTo>
                    <a:pt x="60" y="104"/>
                    <a:pt x="66" y="103"/>
                    <a:pt x="70" y="100"/>
                  </a:cubicBezTo>
                  <a:cubicBezTo>
                    <a:pt x="74" y="97"/>
                    <a:pt x="76" y="93"/>
                    <a:pt x="77" y="89"/>
                  </a:cubicBezTo>
                  <a:cubicBezTo>
                    <a:pt x="77" y="85"/>
                    <a:pt x="78" y="78"/>
                    <a:pt x="78" y="68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65"/>
                    <a:pt x="104" y="65"/>
                    <a:pt x="104" y="65"/>
                  </a:cubicBezTo>
                  <a:cubicBezTo>
                    <a:pt x="104" y="79"/>
                    <a:pt x="103" y="90"/>
                    <a:pt x="102" y="96"/>
                  </a:cubicBezTo>
                  <a:cubicBezTo>
                    <a:pt x="101" y="102"/>
                    <a:pt x="98" y="107"/>
                    <a:pt x="94" y="112"/>
                  </a:cubicBezTo>
                  <a:cubicBezTo>
                    <a:pt x="90" y="116"/>
                    <a:pt x="85" y="119"/>
                    <a:pt x="79" y="122"/>
                  </a:cubicBezTo>
                  <a:cubicBezTo>
                    <a:pt x="72" y="124"/>
                    <a:pt x="64" y="125"/>
                    <a:pt x="54" y="125"/>
                  </a:cubicBezTo>
                  <a:cubicBezTo>
                    <a:pt x="41" y="125"/>
                    <a:pt x="32" y="124"/>
                    <a:pt x="25" y="121"/>
                  </a:cubicBezTo>
                  <a:cubicBezTo>
                    <a:pt x="19" y="119"/>
                    <a:pt x="14" y="115"/>
                    <a:pt x="10" y="111"/>
                  </a:cubicBezTo>
                  <a:cubicBezTo>
                    <a:pt x="6" y="106"/>
                    <a:pt x="4" y="102"/>
                    <a:pt x="3" y="97"/>
                  </a:cubicBezTo>
                  <a:cubicBezTo>
                    <a:pt x="1" y="90"/>
                    <a:pt x="0" y="79"/>
                    <a:pt x="0" y="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-3669034" y="480412"/>
              <a:ext cx="128177" cy="175613"/>
            </a:xfrm>
            <a:custGeom>
              <a:avLst/>
              <a:gdLst>
                <a:gd name="T0" fmla="*/ 0 w 127"/>
                <a:gd name="T1" fmla="*/ 174 h 174"/>
                <a:gd name="T2" fmla="*/ 0 w 127"/>
                <a:gd name="T3" fmla="*/ 0 h 174"/>
                <a:gd name="T4" fmla="*/ 36 w 127"/>
                <a:gd name="T5" fmla="*/ 0 h 174"/>
                <a:gd name="T6" fmla="*/ 36 w 127"/>
                <a:gd name="T7" fmla="*/ 144 h 174"/>
                <a:gd name="T8" fmla="*/ 127 w 127"/>
                <a:gd name="T9" fmla="*/ 144 h 174"/>
                <a:gd name="T10" fmla="*/ 127 w 127"/>
                <a:gd name="T11" fmla="*/ 174 h 174"/>
                <a:gd name="T12" fmla="*/ 0 w 127"/>
                <a:gd name="T1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174">
                  <a:moveTo>
                    <a:pt x="0" y="174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144"/>
                  </a:lnTo>
                  <a:lnTo>
                    <a:pt x="127" y="144"/>
                  </a:lnTo>
                  <a:lnTo>
                    <a:pt x="127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auto">
            <a:xfrm>
              <a:off x="-3545903" y="479402"/>
              <a:ext cx="142307" cy="176622"/>
            </a:xfrm>
            <a:custGeom>
              <a:avLst/>
              <a:gdLst>
                <a:gd name="T0" fmla="*/ 52 w 141"/>
                <a:gd name="T1" fmla="*/ 175 h 175"/>
                <a:gd name="T2" fmla="*/ 52 w 141"/>
                <a:gd name="T3" fmla="*/ 30 h 175"/>
                <a:gd name="T4" fmla="*/ 0 w 141"/>
                <a:gd name="T5" fmla="*/ 30 h 175"/>
                <a:gd name="T6" fmla="*/ 0 w 141"/>
                <a:gd name="T7" fmla="*/ 0 h 175"/>
                <a:gd name="T8" fmla="*/ 141 w 141"/>
                <a:gd name="T9" fmla="*/ 0 h 175"/>
                <a:gd name="T10" fmla="*/ 141 w 141"/>
                <a:gd name="T11" fmla="*/ 30 h 175"/>
                <a:gd name="T12" fmla="*/ 89 w 141"/>
                <a:gd name="T13" fmla="*/ 30 h 175"/>
                <a:gd name="T14" fmla="*/ 89 w 141"/>
                <a:gd name="T15" fmla="*/ 175 h 175"/>
                <a:gd name="T16" fmla="*/ 52 w 141"/>
                <a:gd name="T17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175">
                  <a:moveTo>
                    <a:pt x="52" y="175"/>
                  </a:moveTo>
                  <a:lnTo>
                    <a:pt x="52" y="3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41" y="0"/>
                  </a:lnTo>
                  <a:lnTo>
                    <a:pt x="141" y="30"/>
                  </a:lnTo>
                  <a:lnTo>
                    <a:pt x="89" y="30"/>
                  </a:lnTo>
                  <a:lnTo>
                    <a:pt x="89" y="175"/>
                  </a:lnTo>
                  <a:lnTo>
                    <a:pt x="52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Rectangle 19"/>
            <p:cNvSpPr>
              <a:spLocks noChangeArrowheads="1"/>
            </p:cNvSpPr>
            <p:nvPr userDrawn="1"/>
          </p:nvSpPr>
          <p:spPr bwMode="auto">
            <a:xfrm>
              <a:off x="-3380383" y="479402"/>
              <a:ext cx="37343" cy="1766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-3308725" y="479402"/>
              <a:ext cx="144326" cy="176622"/>
            </a:xfrm>
            <a:custGeom>
              <a:avLst/>
              <a:gdLst>
                <a:gd name="T0" fmla="*/ 0 w 143"/>
                <a:gd name="T1" fmla="*/ 175 h 175"/>
                <a:gd name="T2" fmla="*/ 0 w 143"/>
                <a:gd name="T3" fmla="*/ 0 h 175"/>
                <a:gd name="T4" fmla="*/ 36 w 143"/>
                <a:gd name="T5" fmla="*/ 0 h 175"/>
                <a:gd name="T6" fmla="*/ 109 w 143"/>
                <a:gd name="T7" fmla="*/ 117 h 175"/>
                <a:gd name="T8" fmla="*/ 109 w 143"/>
                <a:gd name="T9" fmla="*/ 0 h 175"/>
                <a:gd name="T10" fmla="*/ 143 w 143"/>
                <a:gd name="T11" fmla="*/ 0 h 175"/>
                <a:gd name="T12" fmla="*/ 143 w 143"/>
                <a:gd name="T13" fmla="*/ 175 h 175"/>
                <a:gd name="T14" fmla="*/ 106 w 143"/>
                <a:gd name="T15" fmla="*/ 175 h 175"/>
                <a:gd name="T16" fmla="*/ 35 w 143"/>
                <a:gd name="T17" fmla="*/ 61 h 175"/>
                <a:gd name="T18" fmla="*/ 35 w 143"/>
                <a:gd name="T19" fmla="*/ 175 h 175"/>
                <a:gd name="T20" fmla="*/ 0 w 143"/>
                <a:gd name="T21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75">
                  <a:moveTo>
                    <a:pt x="0" y="175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109" y="117"/>
                  </a:lnTo>
                  <a:lnTo>
                    <a:pt x="109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06" y="175"/>
                  </a:lnTo>
                  <a:lnTo>
                    <a:pt x="35" y="61"/>
                  </a:lnTo>
                  <a:lnTo>
                    <a:pt x="3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-3132102" y="476375"/>
              <a:ext cx="169557" cy="182678"/>
            </a:xfrm>
            <a:custGeom>
              <a:avLst/>
              <a:gdLst>
                <a:gd name="T0" fmla="*/ 65 w 122"/>
                <a:gd name="T1" fmla="*/ 80 h 127"/>
                <a:gd name="T2" fmla="*/ 65 w 122"/>
                <a:gd name="T3" fmla="*/ 59 h 127"/>
                <a:gd name="T4" fmla="*/ 122 w 122"/>
                <a:gd name="T5" fmla="*/ 59 h 127"/>
                <a:gd name="T6" fmla="*/ 122 w 122"/>
                <a:gd name="T7" fmla="*/ 108 h 127"/>
                <a:gd name="T8" fmla="*/ 98 w 122"/>
                <a:gd name="T9" fmla="*/ 122 h 127"/>
                <a:gd name="T10" fmla="*/ 66 w 122"/>
                <a:gd name="T11" fmla="*/ 127 h 127"/>
                <a:gd name="T12" fmla="*/ 31 w 122"/>
                <a:gd name="T13" fmla="*/ 119 h 127"/>
                <a:gd name="T14" fmla="*/ 8 w 122"/>
                <a:gd name="T15" fmla="*/ 96 h 127"/>
                <a:gd name="T16" fmla="*/ 0 w 122"/>
                <a:gd name="T17" fmla="*/ 63 h 127"/>
                <a:gd name="T18" fmla="*/ 9 w 122"/>
                <a:gd name="T19" fmla="*/ 29 h 127"/>
                <a:gd name="T20" fmla="*/ 34 w 122"/>
                <a:gd name="T21" fmla="*/ 6 h 127"/>
                <a:gd name="T22" fmla="*/ 65 w 122"/>
                <a:gd name="T23" fmla="*/ 0 h 127"/>
                <a:gd name="T24" fmla="*/ 103 w 122"/>
                <a:gd name="T25" fmla="*/ 9 h 127"/>
                <a:gd name="T26" fmla="*/ 121 w 122"/>
                <a:gd name="T27" fmla="*/ 36 h 127"/>
                <a:gd name="T28" fmla="*/ 94 w 122"/>
                <a:gd name="T29" fmla="*/ 41 h 127"/>
                <a:gd name="T30" fmla="*/ 84 w 122"/>
                <a:gd name="T31" fmla="*/ 26 h 127"/>
                <a:gd name="T32" fmla="*/ 65 w 122"/>
                <a:gd name="T33" fmla="*/ 21 h 127"/>
                <a:gd name="T34" fmla="*/ 38 w 122"/>
                <a:gd name="T35" fmla="*/ 31 h 127"/>
                <a:gd name="T36" fmla="*/ 27 w 122"/>
                <a:gd name="T37" fmla="*/ 62 h 127"/>
                <a:gd name="T38" fmla="*/ 38 w 122"/>
                <a:gd name="T39" fmla="*/ 95 h 127"/>
                <a:gd name="T40" fmla="*/ 65 w 122"/>
                <a:gd name="T41" fmla="*/ 106 h 127"/>
                <a:gd name="T42" fmla="*/ 81 w 122"/>
                <a:gd name="T43" fmla="*/ 103 h 127"/>
                <a:gd name="T44" fmla="*/ 96 w 122"/>
                <a:gd name="T45" fmla="*/ 95 h 127"/>
                <a:gd name="T46" fmla="*/ 96 w 122"/>
                <a:gd name="T47" fmla="*/ 80 h 127"/>
                <a:gd name="T48" fmla="*/ 65 w 122"/>
                <a:gd name="T49" fmla="*/ 8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2" h="127">
                  <a:moveTo>
                    <a:pt x="65" y="80"/>
                  </a:moveTo>
                  <a:cubicBezTo>
                    <a:pt x="65" y="59"/>
                    <a:pt x="65" y="59"/>
                    <a:pt x="65" y="59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2" y="108"/>
                    <a:pt x="122" y="108"/>
                    <a:pt x="122" y="108"/>
                  </a:cubicBezTo>
                  <a:cubicBezTo>
                    <a:pt x="117" y="113"/>
                    <a:pt x="109" y="118"/>
                    <a:pt x="98" y="122"/>
                  </a:cubicBezTo>
                  <a:cubicBezTo>
                    <a:pt x="88" y="125"/>
                    <a:pt x="77" y="127"/>
                    <a:pt x="66" y="127"/>
                  </a:cubicBezTo>
                  <a:cubicBezTo>
                    <a:pt x="53" y="127"/>
                    <a:pt x="41" y="125"/>
                    <a:pt x="31" y="119"/>
                  </a:cubicBezTo>
                  <a:cubicBezTo>
                    <a:pt x="21" y="114"/>
                    <a:pt x="13" y="106"/>
                    <a:pt x="8" y="96"/>
                  </a:cubicBezTo>
                  <a:cubicBezTo>
                    <a:pt x="3" y="86"/>
                    <a:pt x="0" y="75"/>
                    <a:pt x="0" y="63"/>
                  </a:cubicBezTo>
                  <a:cubicBezTo>
                    <a:pt x="0" y="50"/>
                    <a:pt x="3" y="39"/>
                    <a:pt x="9" y="29"/>
                  </a:cubicBezTo>
                  <a:cubicBezTo>
                    <a:pt x="14" y="19"/>
                    <a:pt x="23" y="11"/>
                    <a:pt x="34" y="6"/>
                  </a:cubicBezTo>
                  <a:cubicBezTo>
                    <a:pt x="42" y="2"/>
                    <a:pt x="53" y="0"/>
                    <a:pt x="65" y="0"/>
                  </a:cubicBezTo>
                  <a:cubicBezTo>
                    <a:pt x="81" y="0"/>
                    <a:pt x="94" y="3"/>
                    <a:pt x="103" y="9"/>
                  </a:cubicBezTo>
                  <a:cubicBezTo>
                    <a:pt x="112" y="16"/>
                    <a:pt x="118" y="25"/>
                    <a:pt x="121" y="36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3" y="34"/>
                    <a:pt x="89" y="30"/>
                    <a:pt x="84" y="26"/>
                  </a:cubicBezTo>
                  <a:cubicBezTo>
                    <a:pt x="79" y="23"/>
                    <a:pt x="73" y="21"/>
                    <a:pt x="65" y="21"/>
                  </a:cubicBezTo>
                  <a:cubicBezTo>
                    <a:pt x="53" y="21"/>
                    <a:pt x="44" y="24"/>
                    <a:pt x="38" y="31"/>
                  </a:cubicBezTo>
                  <a:cubicBezTo>
                    <a:pt x="31" y="38"/>
                    <a:pt x="27" y="48"/>
                    <a:pt x="27" y="62"/>
                  </a:cubicBezTo>
                  <a:cubicBezTo>
                    <a:pt x="27" y="77"/>
                    <a:pt x="31" y="88"/>
                    <a:pt x="38" y="95"/>
                  </a:cubicBezTo>
                  <a:cubicBezTo>
                    <a:pt x="45" y="102"/>
                    <a:pt x="54" y="106"/>
                    <a:pt x="65" y="106"/>
                  </a:cubicBezTo>
                  <a:cubicBezTo>
                    <a:pt x="70" y="106"/>
                    <a:pt x="76" y="105"/>
                    <a:pt x="81" y="103"/>
                  </a:cubicBezTo>
                  <a:cubicBezTo>
                    <a:pt x="87" y="101"/>
                    <a:pt x="92" y="98"/>
                    <a:pt x="96" y="95"/>
                  </a:cubicBezTo>
                  <a:cubicBezTo>
                    <a:pt x="96" y="80"/>
                    <a:pt x="96" y="80"/>
                    <a:pt x="96" y="80"/>
                  </a:cubicBezTo>
                  <a:lnTo>
                    <a:pt x="65" y="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22"/>
            <p:cNvSpPr>
              <a:spLocks noEditPoints="1"/>
            </p:cNvSpPr>
            <p:nvPr userDrawn="1"/>
          </p:nvSpPr>
          <p:spPr bwMode="auto">
            <a:xfrm>
              <a:off x="-2885841" y="479402"/>
              <a:ext cx="181668" cy="176622"/>
            </a:xfrm>
            <a:custGeom>
              <a:avLst/>
              <a:gdLst>
                <a:gd name="T0" fmla="*/ 114 w 180"/>
                <a:gd name="T1" fmla="*/ 105 h 175"/>
                <a:gd name="T2" fmla="*/ 89 w 180"/>
                <a:gd name="T3" fmla="*/ 41 h 175"/>
                <a:gd name="T4" fmla="*/ 65 w 180"/>
                <a:gd name="T5" fmla="*/ 105 h 175"/>
                <a:gd name="T6" fmla="*/ 114 w 180"/>
                <a:gd name="T7" fmla="*/ 105 h 175"/>
                <a:gd name="T8" fmla="*/ 180 w 180"/>
                <a:gd name="T9" fmla="*/ 175 h 175"/>
                <a:gd name="T10" fmla="*/ 142 w 180"/>
                <a:gd name="T11" fmla="*/ 175 h 175"/>
                <a:gd name="T12" fmla="*/ 125 w 180"/>
                <a:gd name="T13" fmla="*/ 135 h 175"/>
                <a:gd name="T14" fmla="*/ 54 w 180"/>
                <a:gd name="T15" fmla="*/ 135 h 175"/>
                <a:gd name="T16" fmla="*/ 38 w 180"/>
                <a:gd name="T17" fmla="*/ 175 h 175"/>
                <a:gd name="T18" fmla="*/ 0 w 180"/>
                <a:gd name="T19" fmla="*/ 175 h 175"/>
                <a:gd name="T20" fmla="*/ 70 w 180"/>
                <a:gd name="T21" fmla="*/ 0 h 175"/>
                <a:gd name="T22" fmla="*/ 109 w 180"/>
                <a:gd name="T23" fmla="*/ 0 h 175"/>
                <a:gd name="T24" fmla="*/ 180 w 180"/>
                <a:gd name="T25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175">
                  <a:moveTo>
                    <a:pt x="114" y="105"/>
                  </a:moveTo>
                  <a:lnTo>
                    <a:pt x="89" y="41"/>
                  </a:lnTo>
                  <a:lnTo>
                    <a:pt x="65" y="105"/>
                  </a:lnTo>
                  <a:lnTo>
                    <a:pt x="114" y="105"/>
                  </a:lnTo>
                  <a:close/>
                  <a:moveTo>
                    <a:pt x="180" y="175"/>
                  </a:moveTo>
                  <a:lnTo>
                    <a:pt x="142" y="175"/>
                  </a:lnTo>
                  <a:lnTo>
                    <a:pt x="125" y="135"/>
                  </a:lnTo>
                  <a:lnTo>
                    <a:pt x="54" y="135"/>
                  </a:lnTo>
                  <a:lnTo>
                    <a:pt x="38" y="175"/>
                  </a:lnTo>
                  <a:lnTo>
                    <a:pt x="0" y="175"/>
                  </a:lnTo>
                  <a:lnTo>
                    <a:pt x="70" y="0"/>
                  </a:lnTo>
                  <a:lnTo>
                    <a:pt x="109" y="0"/>
                  </a:lnTo>
                  <a:lnTo>
                    <a:pt x="180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-2682978" y="479402"/>
              <a:ext cx="143316" cy="176622"/>
            </a:xfrm>
            <a:custGeom>
              <a:avLst/>
              <a:gdLst>
                <a:gd name="T0" fmla="*/ 0 w 142"/>
                <a:gd name="T1" fmla="*/ 175 h 175"/>
                <a:gd name="T2" fmla="*/ 0 w 142"/>
                <a:gd name="T3" fmla="*/ 0 h 175"/>
                <a:gd name="T4" fmla="*/ 34 w 142"/>
                <a:gd name="T5" fmla="*/ 0 h 175"/>
                <a:gd name="T6" fmla="*/ 109 w 142"/>
                <a:gd name="T7" fmla="*/ 117 h 175"/>
                <a:gd name="T8" fmla="*/ 109 w 142"/>
                <a:gd name="T9" fmla="*/ 0 h 175"/>
                <a:gd name="T10" fmla="*/ 142 w 142"/>
                <a:gd name="T11" fmla="*/ 0 h 175"/>
                <a:gd name="T12" fmla="*/ 142 w 142"/>
                <a:gd name="T13" fmla="*/ 175 h 175"/>
                <a:gd name="T14" fmla="*/ 106 w 142"/>
                <a:gd name="T15" fmla="*/ 175 h 175"/>
                <a:gd name="T16" fmla="*/ 33 w 142"/>
                <a:gd name="T17" fmla="*/ 61 h 175"/>
                <a:gd name="T18" fmla="*/ 33 w 142"/>
                <a:gd name="T19" fmla="*/ 175 h 175"/>
                <a:gd name="T20" fmla="*/ 0 w 142"/>
                <a:gd name="T21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75">
                  <a:moveTo>
                    <a:pt x="0" y="175"/>
                  </a:moveTo>
                  <a:lnTo>
                    <a:pt x="0" y="0"/>
                  </a:lnTo>
                  <a:lnTo>
                    <a:pt x="34" y="0"/>
                  </a:lnTo>
                  <a:lnTo>
                    <a:pt x="109" y="117"/>
                  </a:lnTo>
                  <a:lnTo>
                    <a:pt x="109" y="0"/>
                  </a:lnTo>
                  <a:lnTo>
                    <a:pt x="142" y="0"/>
                  </a:lnTo>
                  <a:lnTo>
                    <a:pt x="142" y="175"/>
                  </a:lnTo>
                  <a:lnTo>
                    <a:pt x="106" y="175"/>
                  </a:lnTo>
                  <a:lnTo>
                    <a:pt x="33" y="61"/>
                  </a:lnTo>
                  <a:lnTo>
                    <a:pt x="33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-2501309" y="479402"/>
              <a:ext cx="152400" cy="176622"/>
            </a:xfrm>
            <a:custGeom>
              <a:avLst/>
              <a:gdLst>
                <a:gd name="T0" fmla="*/ 26 w 109"/>
                <a:gd name="T1" fmla="*/ 21 h 123"/>
                <a:gd name="T2" fmla="*/ 26 w 109"/>
                <a:gd name="T3" fmla="*/ 102 h 123"/>
                <a:gd name="T4" fmla="*/ 46 w 109"/>
                <a:gd name="T5" fmla="*/ 102 h 123"/>
                <a:gd name="T6" fmla="*/ 62 w 109"/>
                <a:gd name="T7" fmla="*/ 101 h 123"/>
                <a:gd name="T8" fmla="*/ 73 w 109"/>
                <a:gd name="T9" fmla="*/ 96 h 123"/>
                <a:gd name="T10" fmla="*/ 79 w 109"/>
                <a:gd name="T11" fmla="*/ 84 h 123"/>
                <a:gd name="T12" fmla="*/ 82 w 109"/>
                <a:gd name="T13" fmla="*/ 62 h 123"/>
                <a:gd name="T14" fmla="*/ 79 w 109"/>
                <a:gd name="T15" fmla="*/ 40 h 123"/>
                <a:gd name="T16" fmla="*/ 72 w 109"/>
                <a:gd name="T17" fmla="*/ 28 h 123"/>
                <a:gd name="T18" fmla="*/ 60 w 109"/>
                <a:gd name="T19" fmla="*/ 22 h 123"/>
                <a:gd name="T20" fmla="*/ 38 w 109"/>
                <a:gd name="T21" fmla="*/ 21 h 123"/>
                <a:gd name="T22" fmla="*/ 26 w 109"/>
                <a:gd name="T23" fmla="*/ 21 h 123"/>
                <a:gd name="T24" fmla="*/ 0 w 109"/>
                <a:gd name="T25" fmla="*/ 0 h 123"/>
                <a:gd name="T26" fmla="*/ 48 w 109"/>
                <a:gd name="T27" fmla="*/ 0 h 123"/>
                <a:gd name="T28" fmla="*/ 73 w 109"/>
                <a:gd name="T29" fmla="*/ 2 h 123"/>
                <a:gd name="T30" fmla="*/ 93 w 109"/>
                <a:gd name="T31" fmla="*/ 13 h 123"/>
                <a:gd name="T32" fmla="*/ 105 w 109"/>
                <a:gd name="T33" fmla="*/ 33 h 123"/>
                <a:gd name="T34" fmla="*/ 109 w 109"/>
                <a:gd name="T35" fmla="*/ 63 h 123"/>
                <a:gd name="T36" fmla="*/ 105 w 109"/>
                <a:gd name="T37" fmla="*/ 89 h 123"/>
                <a:gd name="T38" fmla="*/ 91 w 109"/>
                <a:gd name="T39" fmla="*/ 111 h 123"/>
                <a:gd name="T40" fmla="*/ 73 w 109"/>
                <a:gd name="T41" fmla="*/ 121 h 123"/>
                <a:gd name="T42" fmla="*/ 49 w 109"/>
                <a:gd name="T43" fmla="*/ 123 h 123"/>
                <a:gd name="T44" fmla="*/ 0 w 109"/>
                <a:gd name="T45" fmla="*/ 123 h 123"/>
                <a:gd name="T46" fmla="*/ 0 w 109"/>
                <a:gd name="T4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9" h="123">
                  <a:moveTo>
                    <a:pt x="26" y="21"/>
                  </a:moveTo>
                  <a:cubicBezTo>
                    <a:pt x="26" y="102"/>
                    <a:pt x="26" y="102"/>
                    <a:pt x="26" y="102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53" y="102"/>
                    <a:pt x="59" y="102"/>
                    <a:pt x="62" y="101"/>
                  </a:cubicBezTo>
                  <a:cubicBezTo>
                    <a:pt x="66" y="100"/>
                    <a:pt x="70" y="99"/>
                    <a:pt x="73" y="96"/>
                  </a:cubicBezTo>
                  <a:cubicBezTo>
                    <a:pt x="75" y="94"/>
                    <a:pt x="78" y="90"/>
                    <a:pt x="79" y="84"/>
                  </a:cubicBezTo>
                  <a:cubicBezTo>
                    <a:pt x="81" y="79"/>
                    <a:pt x="82" y="71"/>
                    <a:pt x="82" y="62"/>
                  </a:cubicBezTo>
                  <a:cubicBezTo>
                    <a:pt x="82" y="52"/>
                    <a:pt x="81" y="45"/>
                    <a:pt x="79" y="40"/>
                  </a:cubicBezTo>
                  <a:cubicBezTo>
                    <a:pt x="78" y="34"/>
                    <a:pt x="75" y="30"/>
                    <a:pt x="72" y="28"/>
                  </a:cubicBezTo>
                  <a:cubicBezTo>
                    <a:pt x="69" y="25"/>
                    <a:pt x="65" y="23"/>
                    <a:pt x="60" y="22"/>
                  </a:cubicBezTo>
                  <a:cubicBezTo>
                    <a:pt x="56" y="21"/>
                    <a:pt x="49" y="21"/>
                    <a:pt x="38" y="21"/>
                  </a:cubicBezTo>
                  <a:lnTo>
                    <a:pt x="26" y="21"/>
                  </a:lnTo>
                  <a:close/>
                  <a:moveTo>
                    <a:pt x="0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59" y="0"/>
                    <a:pt x="67" y="0"/>
                    <a:pt x="73" y="2"/>
                  </a:cubicBezTo>
                  <a:cubicBezTo>
                    <a:pt x="81" y="4"/>
                    <a:pt x="87" y="8"/>
                    <a:pt x="93" y="13"/>
                  </a:cubicBezTo>
                  <a:cubicBezTo>
                    <a:pt x="98" y="19"/>
                    <a:pt x="102" y="26"/>
                    <a:pt x="105" y="33"/>
                  </a:cubicBezTo>
                  <a:cubicBezTo>
                    <a:pt x="108" y="41"/>
                    <a:pt x="109" y="51"/>
                    <a:pt x="109" y="63"/>
                  </a:cubicBezTo>
                  <a:cubicBezTo>
                    <a:pt x="109" y="73"/>
                    <a:pt x="108" y="82"/>
                    <a:pt x="105" y="89"/>
                  </a:cubicBezTo>
                  <a:cubicBezTo>
                    <a:pt x="102" y="98"/>
                    <a:pt x="97" y="105"/>
                    <a:pt x="91" y="111"/>
                  </a:cubicBezTo>
                  <a:cubicBezTo>
                    <a:pt x="87" y="115"/>
                    <a:pt x="81" y="118"/>
                    <a:pt x="73" y="121"/>
                  </a:cubicBezTo>
                  <a:cubicBezTo>
                    <a:pt x="67" y="122"/>
                    <a:pt x="59" y="123"/>
                    <a:pt x="49" y="123"/>
                  </a:cubicBezTo>
                  <a:cubicBezTo>
                    <a:pt x="0" y="123"/>
                    <a:pt x="0" y="123"/>
                    <a:pt x="0" y="1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-2253029" y="476375"/>
              <a:ext cx="158455" cy="182678"/>
            </a:xfrm>
            <a:custGeom>
              <a:avLst/>
              <a:gdLst>
                <a:gd name="T0" fmla="*/ 88 w 114"/>
                <a:gd name="T1" fmla="*/ 80 h 127"/>
                <a:gd name="T2" fmla="*/ 114 w 114"/>
                <a:gd name="T3" fmla="*/ 87 h 127"/>
                <a:gd name="T4" fmla="*/ 94 w 114"/>
                <a:gd name="T5" fmla="*/ 118 h 127"/>
                <a:gd name="T6" fmla="*/ 59 w 114"/>
                <a:gd name="T7" fmla="*/ 127 h 127"/>
                <a:gd name="T8" fmla="*/ 17 w 114"/>
                <a:gd name="T9" fmla="*/ 111 h 127"/>
                <a:gd name="T10" fmla="*/ 0 w 114"/>
                <a:gd name="T11" fmla="*/ 65 h 127"/>
                <a:gd name="T12" fmla="*/ 17 w 114"/>
                <a:gd name="T13" fmla="*/ 17 h 127"/>
                <a:gd name="T14" fmla="*/ 61 w 114"/>
                <a:gd name="T15" fmla="*/ 0 h 127"/>
                <a:gd name="T16" fmla="*/ 100 w 114"/>
                <a:gd name="T17" fmla="*/ 13 h 127"/>
                <a:gd name="T18" fmla="*/ 113 w 114"/>
                <a:gd name="T19" fmla="*/ 36 h 127"/>
                <a:gd name="T20" fmla="*/ 87 w 114"/>
                <a:gd name="T21" fmla="*/ 42 h 127"/>
                <a:gd name="T22" fmla="*/ 77 w 114"/>
                <a:gd name="T23" fmla="*/ 26 h 127"/>
                <a:gd name="T24" fmla="*/ 60 w 114"/>
                <a:gd name="T25" fmla="*/ 21 h 127"/>
                <a:gd name="T26" fmla="*/ 36 w 114"/>
                <a:gd name="T27" fmla="*/ 31 h 127"/>
                <a:gd name="T28" fmla="*/ 27 w 114"/>
                <a:gd name="T29" fmla="*/ 63 h 127"/>
                <a:gd name="T30" fmla="*/ 36 w 114"/>
                <a:gd name="T31" fmla="*/ 96 h 127"/>
                <a:gd name="T32" fmla="*/ 59 w 114"/>
                <a:gd name="T33" fmla="*/ 106 h 127"/>
                <a:gd name="T34" fmla="*/ 77 w 114"/>
                <a:gd name="T35" fmla="*/ 100 h 127"/>
                <a:gd name="T36" fmla="*/ 88 w 114"/>
                <a:gd name="T37" fmla="*/ 8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" h="127">
                  <a:moveTo>
                    <a:pt x="88" y="80"/>
                  </a:moveTo>
                  <a:cubicBezTo>
                    <a:pt x="114" y="87"/>
                    <a:pt x="114" y="87"/>
                    <a:pt x="114" y="87"/>
                  </a:cubicBezTo>
                  <a:cubicBezTo>
                    <a:pt x="110" y="101"/>
                    <a:pt x="103" y="111"/>
                    <a:pt x="94" y="118"/>
                  </a:cubicBezTo>
                  <a:cubicBezTo>
                    <a:pt x="85" y="124"/>
                    <a:pt x="73" y="127"/>
                    <a:pt x="59" y="127"/>
                  </a:cubicBezTo>
                  <a:cubicBezTo>
                    <a:pt x="42" y="127"/>
                    <a:pt x="28" y="122"/>
                    <a:pt x="17" y="111"/>
                  </a:cubicBezTo>
                  <a:cubicBezTo>
                    <a:pt x="5" y="99"/>
                    <a:pt x="0" y="84"/>
                    <a:pt x="0" y="65"/>
                  </a:cubicBezTo>
                  <a:cubicBezTo>
                    <a:pt x="0" y="44"/>
                    <a:pt x="5" y="28"/>
                    <a:pt x="17" y="17"/>
                  </a:cubicBezTo>
                  <a:cubicBezTo>
                    <a:pt x="28" y="5"/>
                    <a:pt x="43" y="0"/>
                    <a:pt x="61" y="0"/>
                  </a:cubicBezTo>
                  <a:cubicBezTo>
                    <a:pt x="77" y="0"/>
                    <a:pt x="90" y="4"/>
                    <a:pt x="100" y="13"/>
                  </a:cubicBezTo>
                  <a:cubicBezTo>
                    <a:pt x="106" y="18"/>
                    <a:pt x="110" y="26"/>
                    <a:pt x="113" y="36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6" y="35"/>
                    <a:pt x="82" y="30"/>
                    <a:pt x="77" y="26"/>
                  </a:cubicBezTo>
                  <a:cubicBezTo>
                    <a:pt x="72" y="23"/>
                    <a:pt x="67" y="21"/>
                    <a:pt x="60" y="21"/>
                  </a:cubicBezTo>
                  <a:cubicBezTo>
                    <a:pt x="50" y="21"/>
                    <a:pt x="42" y="24"/>
                    <a:pt x="36" y="31"/>
                  </a:cubicBezTo>
                  <a:cubicBezTo>
                    <a:pt x="30" y="37"/>
                    <a:pt x="27" y="48"/>
                    <a:pt x="27" y="63"/>
                  </a:cubicBezTo>
                  <a:cubicBezTo>
                    <a:pt x="27" y="78"/>
                    <a:pt x="30" y="89"/>
                    <a:pt x="36" y="96"/>
                  </a:cubicBezTo>
                  <a:cubicBezTo>
                    <a:pt x="42" y="103"/>
                    <a:pt x="49" y="106"/>
                    <a:pt x="59" y="106"/>
                  </a:cubicBezTo>
                  <a:cubicBezTo>
                    <a:pt x="66" y="106"/>
                    <a:pt x="72" y="104"/>
                    <a:pt x="77" y="100"/>
                  </a:cubicBezTo>
                  <a:cubicBezTo>
                    <a:pt x="82" y="95"/>
                    <a:pt x="86" y="89"/>
                    <a:pt x="88" y="8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26"/>
            <p:cNvSpPr>
              <a:spLocks noEditPoints="1"/>
            </p:cNvSpPr>
            <p:nvPr userDrawn="1"/>
          </p:nvSpPr>
          <p:spPr bwMode="auto">
            <a:xfrm>
              <a:off x="-2071360" y="476375"/>
              <a:ext cx="175613" cy="182678"/>
            </a:xfrm>
            <a:custGeom>
              <a:avLst/>
              <a:gdLst>
                <a:gd name="T0" fmla="*/ 27 w 126"/>
                <a:gd name="T1" fmla="*/ 63 h 127"/>
                <a:gd name="T2" fmla="*/ 37 w 126"/>
                <a:gd name="T3" fmla="*/ 95 h 127"/>
                <a:gd name="T4" fmla="*/ 63 w 126"/>
                <a:gd name="T5" fmla="*/ 106 h 127"/>
                <a:gd name="T6" fmla="*/ 89 w 126"/>
                <a:gd name="T7" fmla="*/ 95 h 127"/>
                <a:gd name="T8" fmla="*/ 99 w 126"/>
                <a:gd name="T9" fmla="*/ 63 h 127"/>
                <a:gd name="T10" fmla="*/ 89 w 126"/>
                <a:gd name="T11" fmla="*/ 31 h 127"/>
                <a:gd name="T12" fmla="*/ 63 w 126"/>
                <a:gd name="T13" fmla="*/ 21 h 127"/>
                <a:gd name="T14" fmla="*/ 37 w 126"/>
                <a:gd name="T15" fmla="*/ 31 h 127"/>
                <a:gd name="T16" fmla="*/ 27 w 126"/>
                <a:gd name="T17" fmla="*/ 63 h 127"/>
                <a:gd name="T18" fmla="*/ 0 w 126"/>
                <a:gd name="T19" fmla="*/ 64 h 127"/>
                <a:gd name="T20" fmla="*/ 6 w 126"/>
                <a:gd name="T21" fmla="*/ 33 h 127"/>
                <a:gd name="T22" fmla="*/ 18 w 126"/>
                <a:gd name="T23" fmla="*/ 16 h 127"/>
                <a:gd name="T24" fmla="*/ 35 w 126"/>
                <a:gd name="T25" fmla="*/ 4 h 127"/>
                <a:gd name="T26" fmla="*/ 63 w 126"/>
                <a:gd name="T27" fmla="*/ 0 h 127"/>
                <a:gd name="T28" fmla="*/ 109 w 126"/>
                <a:gd name="T29" fmla="*/ 17 h 127"/>
                <a:gd name="T30" fmla="*/ 126 w 126"/>
                <a:gd name="T31" fmla="*/ 64 h 127"/>
                <a:gd name="T32" fmla="*/ 109 w 126"/>
                <a:gd name="T33" fmla="*/ 110 h 127"/>
                <a:gd name="T34" fmla="*/ 63 w 126"/>
                <a:gd name="T35" fmla="*/ 127 h 127"/>
                <a:gd name="T36" fmla="*/ 17 w 126"/>
                <a:gd name="T37" fmla="*/ 111 h 127"/>
                <a:gd name="T38" fmla="*/ 0 w 126"/>
                <a:gd name="T39" fmla="*/ 6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6" h="127">
                  <a:moveTo>
                    <a:pt x="27" y="63"/>
                  </a:moveTo>
                  <a:cubicBezTo>
                    <a:pt x="27" y="77"/>
                    <a:pt x="30" y="88"/>
                    <a:pt x="37" y="95"/>
                  </a:cubicBezTo>
                  <a:cubicBezTo>
                    <a:pt x="44" y="102"/>
                    <a:pt x="53" y="106"/>
                    <a:pt x="63" y="106"/>
                  </a:cubicBezTo>
                  <a:cubicBezTo>
                    <a:pt x="74" y="106"/>
                    <a:pt x="82" y="102"/>
                    <a:pt x="89" y="95"/>
                  </a:cubicBezTo>
                  <a:cubicBezTo>
                    <a:pt x="96" y="88"/>
                    <a:pt x="99" y="77"/>
                    <a:pt x="99" y="63"/>
                  </a:cubicBezTo>
                  <a:cubicBezTo>
                    <a:pt x="99" y="49"/>
                    <a:pt x="96" y="38"/>
                    <a:pt x="89" y="31"/>
                  </a:cubicBezTo>
                  <a:cubicBezTo>
                    <a:pt x="83" y="24"/>
                    <a:pt x="74" y="21"/>
                    <a:pt x="63" y="21"/>
                  </a:cubicBezTo>
                  <a:cubicBezTo>
                    <a:pt x="52" y="21"/>
                    <a:pt x="44" y="24"/>
                    <a:pt x="37" y="31"/>
                  </a:cubicBezTo>
                  <a:cubicBezTo>
                    <a:pt x="30" y="39"/>
                    <a:pt x="27" y="49"/>
                    <a:pt x="27" y="63"/>
                  </a:cubicBezTo>
                  <a:moveTo>
                    <a:pt x="0" y="64"/>
                  </a:moveTo>
                  <a:cubicBezTo>
                    <a:pt x="0" y="52"/>
                    <a:pt x="2" y="41"/>
                    <a:pt x="6" y="33"/>
                  </a:cubicBezTo>
                  <a:cubicBezTo>
                    <a:pt x="9" y="26"/>
                    <a:pt x="13" y="21"/>
                    <a:pt x="18" y="16"/>
                  </a:cubicBezTo>
                  <a:cubicBezTo>
                    <a:pt x="23" y="11"/>
                    <a:pt x="29" y="7"/>
                    <a:pt x="35" y="4"/>
                  </a:cubicBezTo>
                  <a:cubicBezTo>
                    <a:pt x="43" y="1"/>
                    <a:pt x="52" y="0"/>
                    <a:pt x="63" y="0"/>
                  </a:cubicBezTo>
                  <a:cubicBezTo>
                    <a:pt x="82" y="0"/>
                    <a:pt x="98" y="5"/>
                    <a:pt x="109" y="17"/>
                  </a:cubicBezTo>
                  <a:cubicBezTo>
                    <a:pt x="121" y="28"/>
                    <a:pt x="126" y="44"/>
                    <a:pt x="126" y="64"/>
                  </a:cubicBezTo>
                  <a:cubicBezTo>
                    <a:pt x="126" y="84"/>
                    <a:pt x="121" y="99"/>
                    <a:pt x="109" y="110"/>
                  </a:cubicBezTo>
                  <a:cubicBezTo>
                    <a:pt x="98" y="122"/>
                    <a:pt x="82" y="127"/>
                    <a:pt x="63" y="127"/>
                  </a:cubicBezTo>
                  <a:cubicBezTo>
                    <a:pt x="44" y="127"/>
                    <a:pt x="28" y="122"/>
                    <a:pt x="17" y="111"/>
                  </a:cubicBezTo>
                  <a:cubicBezTo>
                    <a:pt x="6" y="99"/>
                    <a:pt x="0" y="84"/>
                    <a:pt x="0" y="6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27"/>
            <p:cNvSpPr>
              <a:spLocks noEditPoints="1"/>
            </p:cNvSpPr>
            <p:nvPr userDrawn="1"/>
          </p:nvSpPr>
          <p:spPr bwMode="auto">
            <a:xfrm>
              <a:off x="-1884646" y="479402"/>
              <a:ext cx="181668" cy="176622"/>
            </a:xfrm>
            <a:custGeom>
              <a:avLst/>
              <a:gdLst>
                <a:gd name="T0" fmla="*/ 112 w 180"/>
                <a:gd name="T1" fmla="*/ 105 h 175"/>
                <a:gd name="T2" fmla="*/ 88 w 180"/>
                <a:gd name="T3" fmla="*/ 41 h 175"/>
                <a:gd name="T4" fmla="*/ 64 w 180"/>
                <a:gd name="T5" fmla="*/ 105 h 175"/>
                <a:gd name="T6" fmla="*/ 112 w 180"/>
                <a:gd name="T7" fmla="*/ 105 h 175"/>
                <a:gd name="T8" fmla="*/ 180 w 180"/>
                <a:gd name="T9" fmla="*/ 175 h 175"/>
                <a:gd name="T10" fmla="*/ 140 w 180"/>
                <a:gd name="T11" fmla="*/ 175 h 175"/>
                <a:gd name="T12" fmla="*/ 125 w 180"/>
                <a:gd name="T13" fmla="*/ 135 h 175"/>
                <a:gd name="T14" fmla="*/ 52 w 180"/>
                <a:gd name="T15" fmla="*/ 135 h 175"/>
                <a:gd name="T16" fmla="*/ 38 w 180"/>
                <a:gd name="T17" fmla="*/ 175 h 175"/>
                <a:gd name="T18" fmla="*/ 0 w 180"/>
                <a:gd name="T19" fmla="*/ 175 h 175"/>
                <a:gd name="T20" fmla="*/ 70 w 180"/>
                <a:gd name="T21" fmla="*/ 0 h 175"/>
                <a:gd name="T22" fmla="*/ 107 w 180"/>
                <a:gd name="T23" fmla="*/ 0 h 175"/>
                <a:gd name="T24" fmla="*/ 180 w 180"/>
                <a:gd name="T25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175">
                  <a:moveTo>
                    <a:pt x="112" y="105"/>
                  </a:moveTo>
                  <a:lnTo>
                    <a:pt x="88" y="41"/>
                  </a:lnTo>
                  <a:lnTo>
                    <a:pt x="64" y="105"/>
                  </a:lnTo>
                  <a:lnTo>
                    <a:pt x="112" y="105"/>
                  </a:lnTo>
                  <a:close/>
                  <a:moveTo>
                    <a:pt x="180" y="175"/>
                  </a:moveTo>
                  <a:lnTo>
                    <a:pt x="140" y="175"/>
                  </a:lnTo>
                  <a:lnTo>
                    <a:pt x="125" y="135"/>
                  </a:lnTo>
                  <a:lnTo>
                    <a:pt x="52" y="135"/>
                  </a:lnTo>
                  <a:lnTo>
                    <a:pt x="38" y="175"/>
                  </a:lnTo>
                  <a:lnTo>
                    <a:pt x="0" y="175"/>
                  </a:lnTo>
                  <a:lnTo>
                    <a:pt x="70" y="0"/>
                  </a:lnTo>
                  <a:lnTo>
                    <a:pt x="107" y="0"/>
                  </a:lnTo>
                  <a:lnTo>
                    <a:pt x="180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-1690866" y="476375"/>
              <a:ext cx="158455" cy="182678"/>
            </a:xfrm>
            <a:custGeom>
              <a:avLst/>
              <a:gdLst>
                <a:gd name="T0" fmla="*/ 88 w 114"/>
                <a:gd name="T1" fmla="*/ 80 h 127"/>
                <a:gd name="T2" fmla="*/ 114 w 114"/>
                <a:gd name="T3" fmla="*/ 87 h 127"/>
                <a:gd name="T4" fmla="*/ 94 w 114"/>
                <a:gd name="T5" fmla="*/ 118 h 127"/>
                <a:gd name="T6" fmla="*/ 60 w 114"/>
                <a:gd name="T7" fmla="*/ 127 h 127"/>
                <a:gd name="T8" fmla="*/ 17 w 114"/>
                <a:gd name="T9" fmla="*/ 111 h 127"/>
                <a:gd name="T10" fmla="*/ 0 w 114"/>
                <a:gd name="T11" fmla="*/ 65 h 127"/>
                <a:gd name="T12" fmla="*/ 17 w 114"/>
                <a:gd name="T13" fmla="*/ 17 h 127"/>
                <a:gd name="T14" fmla="*/ 61 w 114"/>
                <a:gd name="T15" fmla="*/ 0 h 127"/>
                <a:gd name="T16" fmla="*/ 100 w 114"/>
                <a:gd name="T17" fmla="*/ 13 h 127"/>
                <a:gd name="T18" fmla="*/ 114 w 114"/>
                <a:gd name="T19" fmla="*/ 36 h 127"/>
                <a:gd name="T20" fmla="*/ 87 w 114"/>
                <a:gd name="T21" fmla="*/ 42 h 127"/>
                <a:gd name="T22" fmla="*/ 78 w 114"/>
                <a:gd name="T23" fmla="*/ 26 h 127"/>
                <a:gd name="T24" fmla="*/ 60 w 114"/>
                <a:gd name="T25" fmla="*/ 21 h 127"/>
                <a:gd name="T26" fmla="*/ 36 w 114"/>
                <a:gd name="T27" fmla="*/ 31 h 127"/>
                <a:gd name="T28" fmla="*/ 27 w 114"/>
                <a:gd name="T29" fmla="*/ 63 h 127"/>
                <a:gd name="T30" fmla="*/ 36 w 114"/>
                <a:gd name="T31" fmla="*/ 96 h 127"/>
                <a:gd name="T32" fmla="*/ 59 w 114"/>
                <a:gd name="T33" fmla="*/ 106 h 127"/>
                <a:gd name="T34" fmla="*/ 77 w 114"/>
                <a:gd name="T35" fmla="*/ 100 h 127"/>
                <a:gd name="T36" fmla="*/ 88 w 114"/>
                <a:gd name="T37" fmla="*/ 8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" h="127">
                  <a:moveTo>
                    <a:pt x="88" y="80"/>
                  </a:moveTo>
                  <a:cubicBezTo>
                    <a:pt x="114" y="87"/>
                    <a:pt x="114" y="87"/>
                    <a:pt x="114" y="87"/>
                  </a:cubicBezTo>
                  <a:cubicBezTo>
                    <a:pt x="110" y="101"/>
                    <a:pt x="103" y="111"/>
                    <a:pt x="94" y="118"/>
                  </a:cubicBezTo>
                  <a:cubicBezTo>
                    <a:pt x="85" y="124"/>
                    <a:pt x="74" y="127"/>
                    <a:pt x="60" y="127"/>
                  </a:cubicBezTo>
                  <a:cubicBezTo>
                    <a:pt x="42" y="127"/>
                    <a:pt x="28" y="122"/>
                    <a:pt x="17" y="111"/>
                  </a:cubicBezTo>
                  <a:cubicBezTo>
                    <a:pt x="6" y="99"/>
                    <a:pt x="0" y="84"/>
                    <a:pt x="0" y="65"/>
                  </a:cubicBezTo>
                  <a:cubicBezTo>
                    <a:pt x="0" y="44"/>
                    <a:pt x="6" y="28"/>
                    <a:pt x="17" y="17"/>
                  </a:cubicBezTo>
                  <a:cubicBezTo>
                    <a:pt x="28" y="5"/>
                    <a:pt x="43" y="0"/>
                    <a:pt x="61" y="0"/>
                  </a:cubicBezTo>
                  <a:cubicBezTo>
                    <a:pt x="77" y="0"/>
                    <a:pt x="90" y="4"/>
                    <a:pt x="100" y="13"/>
                  </a:cubicBezTo>
                  <a:cubicBezTo>
                    <a:pt x="106" y="18"/>
                    <a:pt x="111" y="26"/>
                    <a:pt x="114" y="36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6" y="35"/>
                    <a:pt x="83" y="30"/>
                    <a:pt x="78" y="26"/>
                  </a:cubicBezTo>
                  <a:cubicBezTo>
                    <a:pt x="73" y="23"/>
                    <a:pt x="67" y="21"/>
                    <a:pt x="60" y="21"/>
                  </a:cubicBezTo>
                  <a:cubicBezTo>
                    <a:pt x="50" y="21"/>
                    <a:pt x="42" y="24"/>
                    <a:pt x="36" y="31"/>
                  </a:cubicBezTo>
                  <a:cubicBezTo>
                    <a:pt x="30" y="37"/>
                    <a:pt x="27" y="48"/>
                    <a:pt x="27" y="63"/>
                  </a:cubicBezTo>
                  <a:cubicBezTo>
                    <a:pt x="27" y="78"/>
                    <a:pt x="30" y="89"/>
                    <a:pt x="36" y="96"/>
                  </a:cubicBezTo>
                  <a:cubicBezTo>
                    <a:pt x="42" y="103"/>
                    <a:pt x="50" y="106"/>
                    <a:pt x="59" y="106"/>
                  </a:cubicBezTo>
                  <a:cubicBezTo>
                    <a:pt x="66" y="106"/>
                    <a:pt x="72" y="104"/>
                    <a:pt x="77" y="100"/>
                  </a:cubicBezTo>
                  <a:cubicBezTo>
                    <a:pt x="82" y="95"/>
                    <a:pt x="86" y="89"/>
                    <a:pt x="88" y="8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4" name="Freeform 29"/>
            <p:cNvSpPr>
              <a:spLocks/>
            </p:cNvSpPr>
            <p:nvPr userDrawn="1"/>
          </p:nvSpPr>
          <p:spPr bwMode="auto">
            <a:xfrm>
              <a:off x="-1500114" y="479402"/>
              <a:ext cx="144326" cy="176622"/>
            </a:xfrm>
            <a:custGeom>
              <a:avLst/>
              <a:gdLst>
                <a:gd name="T0" fmla="*/ 0 w 143"/>
                <a:gd name="T1" fmla="*/ 175 h 175"/>
                <a:gd name="T2" fmla="*/ 0 w 143"/>
                <a:gd name="T3" fmla="*/ 0 h 175"/>
                <a:gd name="T4" fmla="*/ 36 w 143"/>
                <a:gd name="T5" fmla="*/ 0 h 175"/>
                <a:gd name="T6" fmla="*/ 36 w 143"/>
                <a:gd name="T7" fmla="*/ 68 h 175"/>
                <a:gd name="T8" fmla="*/ 108 w 143"/>
                <a:gd name="T9" fmla="*/ 68 h 175"/>
                <a:gd name="T10" fmla="*/ 108 w 143"/>
                <a:gd name="T11" fmla="*/ 0 h 175"/>
                <a:gd name="T12" fmla="*/ 143 w 143"/>
                <a:gd name="T13" fmla="*/ 0 h 175"/>
                <a:gd name="T14" fmla="*/ 143 w 143"/>
                <a:gd name="T15" fmla="*/ 175 h 175"/>
                <a:gd name="T16" fmla="*/ 108 w 143"/>
                <a:gd name="T17" fmla="*/ 175 h 175"/>
                <a:gd name="T18" fmla="*/ 108 w 143"/>
                <a:gd name="T19" fmla="*/ 98 h 175"/>
                <a:gd name="T20" fmla="*/ 36 w 143"/>
                <a:gd name="T21" fmla="*/ 98 h 175"/>
                <a:gd name="T22" fmla="*/ 36 w 143"/>
                <a:gd name="T23" fmla="*/ 175 h 175"/>
                <a:gd name="T24" fmla="*/ 0 w 143"/>
                <a:gd name="T25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175">
                  <a:moveTo>
                    <a:pt x="0" y="175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68"/>
                  </a:lnTo>
                  <a:lnTo>
                    <a:pt x="108" y="68"/>
                  </a:lnTo>
                  <a:lnTo>
                    <a:pt x="108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08" y="175"/>
                  </a:lnTo>
                  <a:lnTo>
                    <a:pt x="108" y="98"/>
                  </a:lnTo>
                  <a:lnTo>
                    <a:pt x="36" y="98"/>
                  </a:lnTo>
                  <a:lnTo>
                    <a:pt x="36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5" name="Rectangle 30"/>
            <p:cNvSpPr>
              <a:spLocks noChangeArrowheads="1"/>
            </p:cNvSpPr>
            <p:nvPr userDrawn="1"/>
          </p:nvSpPr>
          <p:spPr bwMode="auto">
            <a:xfrm>
              <a:off x="-1319455" y="479402"/>
              <a:ext cx="37343" cy="1766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7" name="Freeform 31"/>
            <p:cNvSpPr>
              <a:spLocks/>
            </p:cNvSpPr>
            <p:nvPr userDrawn="1"/>
          </p:nvSpPr>
          <p:spPr bwMode="auto">
            <a:xfrm>
              <a:off x="-1246787" y="479402"/>
              <a:ext cx="144326" cy="176622"/>
            </a:xfrm>
            <a:custGeom>
              <a:avLst/>
              <a:gdLst>
                <a:gd name="T0" fmla="*/ 0 w 143"/>
                <a:gd name="T1" fmla="*/ 175 h 175"/>
                <a:gd name="T2" fmla="*/ 0 w 143"/>
                <a:gd name="T3" fmla="*/ 0 h 175"/>
                <a:gd name="T4" fmla="*/ 36 w 143"/>
                <a:gd name="T5" fmla="*/ 0 h 175"/>
                <a:gd name="T6" fmla="*/ 109 w 143"/>
                <a:gd name="T7" fmla="*/ 117 h 175"/>
                <a:gd name="T8" fmla="*/ 109 w 143"/>
                <a:gd name="T9" fmla="*/ 0 h 175"/>
                <a:gd name="T10" fmla="*/ 143 w 143"/>
                <a:gd name="T11" fmla="*/ 0 h 175"/>
                <a:gd name="T12" fmla="*/ 143 w 143"/>
                <a:gd name="T13" fmla="*/ 175 h 175"/>
                <a:gd name="T14" fmla="*/ 106 w 143"/>
                <a:gd name="T15" fmla="*/ 175 h 175"/>
                <a:gd name="T16" fmla="*/ 34 w 143"/>
                <a:gd name="T17" fmla="*/ 61 h 175"/>
                <a:gd name="T18" fmla="*/ 34 w 143"/>
                <a:gd name="T19" fmla="*/ 175 h 175"/>
                <a:gd name="T20" fmla="*/ 0 w 143"/>
                <a:gd name="T21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75">
                  <a:moveTo>
                    <a:pt x="0" y="175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109" y="117"/>
                  </a:lnTo>
                  <a:lnTo>
                    <a:pt x="109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06" y="175"/>
                  </a:lnTo>
                  <a:lnTo>
                    <a:pt x="34" y="61"/>
                  </a:lnTo>
                  <a:lnTo>
                    <a:pt x="34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Freeform 32"/>
            <p:cNvSpPr>
              <a:spLocks/>
            </p:cNvSpPr>
            <p:nvPr userDrawn="1"/>
          </p:nvSpPr>
          <p:spPr bwMode="auto">
            <a:xfrm>
              <a:off x="-1070165" y="476375"/>
              <a:ext cx="169557" cy="182678"/>
            </a:xfrm>
            <a:custGeom>
              <a:avLst/>
              <a:gdLst>
                <a:gd name="T0" fmla="*/ 65 w 122"/>
                <a:gd name="T1" fmla="*/ 80 h 127"/>
                <a:gd name="T2" fmla="*/ 65 w 122"/>
                <a:gd name="T3" fmla="*/ 59 h 127"/>
                <a:gd name="T4" fmla="*/ 122 w 122"/>
                <a:gd name="T5" fmla="*/ 59 h 127"/>
                <a:gd name="T6" fmla="*/ 122 w 122"/>
                <a:gd name="T7" fmla="*/ 108 h 127"/>
                <a:gd name="T8" fmla="*/ 98 w 122"/>
                <a:gd name="T9" fmla="*/ 122 h 127"/>
                <a:gd name="T10" fmla="*/ 66 w 122"/>
                <a:gd name="T11" fmla="*/ 127 h 127"/>
                <a:gd name="T12" fmla="*/ 31 w 122"/>
                <a:gd name="T13" fmla="*/ 119 h 127"/>
                <a:gd name="T14" fmla="*/ 8 w 122"/>
                <a:gd name="T15" fmla="*/ 96 h 127"/>
                <a:gd name="T16" fmla="*/ 0 w 122"/>
                <a:gd name="T17" fmla="*/ 63 h 127"/>
                <a:gd name="T18" fmla="*/ 9 w 122"/>
                <a:gd name="T19" fmla="*/ 29 h 127"/>
                <a:gd name="T20" fmla="*/ 34 w 122"/>
                <a:gd name="T21" fmla="*/ 6 h 127"/>
                <a:gd name="T22" fmla="*/ 65 w 122"/>
                <a:gd name="T23" fmla="*/ 0 h 127"/>
                <a:gd name="T24" fmla="*/ 103 w 122"/>
                <a:gd name="T25" fmla="*/ 9 h 127"/>
                <a:gd name="T26" fmla="*/ 121 w 122"/>
                <a:gd name="T27" fmla="*/ 36 h 127"/>
                <a:gd name="T28" fmla="*/ 94 w 122"/>
                <a:gd name="T29" fmla="*/ 41 h 127"/>
                <a:gd name="T30" fmla="*/ 84 w 122"/>
                <a:gd name="T31" fmla="*/ 26 h 127"/>
                <a:gd name="T32" fmla="*/ 65 w 122"/>
                <a:gd name="T33" fmla="*/ 21 h 127"/>
                <a:gd name="T34" fmla="*/ 37 w 122"/>
                <a:gd name="T35" fmla="*/ 31 h 127"/>
                <a:gd name="T36" fmla="*/ 27 w 122"/>
                <a:gd name="T37" fmla="*/ 62 h 127"/>
                <a:gd name="T38" fmla="*/ 38 w 122"/>
                <a:gd name="T39" fmla="*/ 95 h 127"/>
                <a:gd name="T40" fmla="*/ 65 w 122"/>
                <a:gd name="T41" fmla="*/ 106 h 127"/>
                <a:gd name="T42" fmla="*/ 81 w 122"/>
                <a:gd name="T43" fmla="*/ 103 h 127"/>
                <a:gd name="T44" fmla="*/ 96 w 122"/>
                <a:gd name="T45" fmla="*/ 95 h 127"/>
                <a:gd name="T46" fmla="*/ 96 w 122"/>
                <a:gd name="T47" fmla="*/ 80 h 127"/>
                <a:gd name="T48" fmla="*/ 65 w 122"/>
                <a:gd name="T49" fmla="*/ 8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2" h="127">
                  <a:moveTo>
                    <a:pt x="65" y="80"/>
                  </a:moveTo>
                  <a:cubicBezTo>
                    <a:pt x="65" y="59"/>
                    <a:pt x="65" y="59"/>
                    <a:pt x="65" y="59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2" y="108"/>
                    <a:pt x="122" y="108"/>
                    <a:pt x="122" y="108"/>
                  </a:cubicBezTo>
                  <a:cubicBezTo>
                    <a:pt x="117" y="113"/>
                    <a:pt x="109" y="118"/>
                    <a:pt x="98" y="122"/>
                  </a:cubicBezTo>
                  <a:cubicBezTo>
                    <a:pt x="88" y="125"/>
                    <a:pt x="77" y="127"/>
                    <a:pt x="66" y="127"/>
                  </a:cubicBezTo>
                  <a:cubicBezTo>
                    <a:pt x="53" y="127"/>
                    <a:pt x="41" y="125"/>
                    <a:pt x="31" y="119"/>
                  </a:cubicBezTo>
                  <a:cubicBezTo>
                    <a:pt x="20" y="114"/>
                    <a:pt x="13" y="106"/>
                    <a:pt x="8" y="96"/>
                  </a:cubicBezTo>
                  <a:cubicBezTo>
                    <a:pt x="3" y="86"/>
                    <a:pt x="0" y="75"/>
                    <a:pt x="0" y="63"/>
                  </a:cubicBezTo>
                  <a:cubicBezTo>
                    <a:pt x="0" y="50"/>
                    <a:pt x="3" y="39"/>
                    <a:pt x="9" y="29"/>
                  </a:cubicBezTo>
                  <a:cubicBezTo>
                    <a:pt x="14" y="19"/>
                    <a:pt x="23" y="11"/>
                    <a:pt x="34" y="6"/>
                  </a:cubicBezTo>
                  <a:cubicBezTo>
                    <a:pt x="42" y="2"/>
                    <a:pt x="52" y="0"/>
                    <a:pt x="65" y="0"/>
                  </a:cubicBezTo>
                  <a:cubicBezTo>
                    <a:pt x="81" y="0"/>
                    <a:pt x="94" y="3"/>
                    <a:pt x="103" y="9"/>
                  </a:cubicBezTo>
                  <a:cubicBezTo>
                    <a:pt x="112" y="16"/>
                    <a:pt x="118" y="25"/>
                    <a:pt x="121" y="36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2" y="34"/>
                    <a:pt x="89" y="30"/>
                    <a:pt x="84" y="26"/>
                  </a:cubicBezTo>
                  <a:cubicBezTo>
                    <a:pt x="79" y="23"/>
                    <a:pt x="73" y="21"/>
                    <a:pt x="65" y="21"/>
                  </a:cubicBezTo>
                  <a:cubicBezTo>
                    <a:pt x="53" y="21"/>
                    <a:pt x="44" y="24"/>
                    <a:pt x="37" y="31"/>
                  </a:cubicBezTo>
                  <a:cubicBezTo>
                    <a:pt x="31" y="38"/>
                    <a:pt x="27" y="48"/>
                    <a:pt x="27" y="62"/>
                  </a:cubicBezTo>
                  <a:cubicBezTo>
                    <a:pt x="27" y="77"/>
                    <a:pt x="31" y="88"/>
                    <a:pt x="38" y="95"/>
                  </a:cubicBezTo>
                  <a:cubicBezTo>
                    <a:pt x="44" y="102"/>
                    <a:pt x="53" y="106"/>
                    <a:pt x="65" y="106"/>
                  </a:cubicBezTo>
                  <a:cubicBezTo>
                    <a:pt x="70" y="106"/>
                    <a:pt x="76" y="105"/>
                    <a:pt x="81" y="103"/>
                  </a:cubicBezTo>
                  <a:cubicBezTo>
                    <a:pt x="87" y="101"/>
                    <a:pt x="92" y="98"/>
                    <a:pt x="96" y="95"/>
                  </a:cubicBezTo>
                  <a:cubicBezTo>
                    <a:pt x="96" y="80"/>
                    <a:pt x="96" y="80"/>
                    <a:pt x="96" y="80"/>
                  </a:cubicBezTo>
                  <a:lnTo>
                    <a:pt x="65" y="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"/>
          <p:cNvGrpSpPr/>
          <p:nvPr userDrawn="1"/>
        </p:nvGrpSpPr>
        <p:grpSpPr>
          <a:xfrm>
            <a:off x="3951303" y="1071658"/>
            <a:ext cx="1242410" cy="1329208"/>
            <a:chOff x="-6301208" y="-660063"/>
            <a:chExt cx="1242410" cy="1329208"/>
          </a:xfrm>
        </p:grpSpPr>
        <p:sp>
          <p:nvSpPr>
            <p:cNvPr id="1029" name="Freeform 33"/>
            <p:cNvSpPr>
              <a:spLocks noEditPoints="1"/>
            </p:cNvSpPr>
            <p:nvPr userDrawn="1"/>
          </p:nvSpPr>
          <p:spPr bwMode="auto">
            <a:xfrm>
              <a:off x="-5986316" y="-652998"/>
              <a:ext cx="927518" cy="958806"/>
            </a:xfrm>
            <a:custGeom>
              <a:avLst/>
              <a:gdLst>
                <a:gd name="T0" fmla="*/ 510 w 667"/>
                <a:gd name="T1" fmla="*/ 333 h 667"/>
                <a:gd name="T2" fmla="*/ 334 w 667"/>
                <a:gd name="T3" fmla="*/ 510 h 667"/>
                <a:gd name="T4" fmla="*/ 157 w 667"/>
                <a:gd name="T5" fmla="*/ 333 h 667"/>
                <a:gd name="T6" fmla="*/ 334 w 667"/>
                <a:gd name="T7" fmla="*/ 157 h 667"/>
                <a:gd name="T8" fmla="*/ 510 w 667"/>
                <a:gd name="T9" fmla="*/ 333 h 667"/>
                <a:gd name="T10" fmla="*/ 667 w 667"/>
                <a:gd name="T11" fmla="*/ 333 h 667"/>
                <a:gd name="T12" fmla="*/ 334 w 667"/>
                <a:gd name="T13" fmla="*/ 0 h 667"/>
                <a:gd name="T14" fmla="*/ 0 w 667"/>
                <a:gd name="T15" fmla="*/ 333 h 667"/>
                <a:gd name="T16" fmla="*/ 334 w 667"/>
                <a:gd name="T17" fmla="*/ 667 h 667"/>
                <a:gd name="T18" fmla="*/ 667 w 667"/>
                <a:gd name="T19" fmla="*/ 33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7" h="667">
                  <a:moveTo>
                    <a:pt x="510" y="333"/>
                  </a:moveTo>
                  <a:cubicBezTo>
                    <a:pt x="510" y="431"/>
                    <a:pt x="431" y="510"/>
                    <a:pt x="334" y="510"/>
                  </a:cubicBezTo>
                  <a:cubicBezTo>
                    <a:pt x="236" y="510"/>
                    <a:pt x="157" y="431"/>
                    <a:pt x="157" y="333"/>
                  </a:cubicBezTo>
                  <a:cubicBezTo>
                    <a:pt x="157" y="236"/>
                    <a:pt x="236" y="157"/>
                    <a:pt x="334" y="157"/>
                  </a:cubicBezTo>
                  <a:cubicBezTo>
                    <a:pt x="431" y="157"/>
                    <a:pt x="510" y="236"/>
                    <a:pt x="510" y="333"/>
                  </a:cubicBezTo>
                  <a:moveTo>
                    <a:pt x="667" y="333"/>
                  </a:moveTo>
                  <a:cubicBezTo>
                    <a:pt x="667" y="149"/>
                    <a:pt x="518" y="0"/>
                    <a:pt x="334" y="0"/>
                  </a:cubicBezTo>
                  <a:cubicBezTo>
                    <a:pt x="150" y="0"/>
                    <a:pt x="0" y="149"/>
                    <a:pt x="0" y="333"/>
                  </a:cubicBezTo>
                  <a:cubicBezTo>
                    <a:pt x="0" y="517"/>
                    <a:pt x="150" y="667"/>
                    <a:pt x="334" y="667"/>
                  </a:cubicBezTo>
                  <a:cubicBezTo>
                    <a:pt x="518" y="667"/>
                    <a:pt x="667" y="517"/>
                    <a:pt x="667" y="3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Freeform 34"/>
            <p:cNvSpPr>
              <a:spLocks/>
            </p:cNvSpPr>
            <p:nvPr userDrawn="1"/>
          </p:nvSpPr>
          <p:spPr bwMode="auto">
            <a:xfrm>
              <a:off x="-6301208" y="-660063"/>
              <a:ext cx="506653" cy="966880"/>
            </a:xfrm>
            <a:custGeom>
              <a:avLst/>
              <a:gdLst>
                <a:gd name="T0" fmla="*/ 286 w 365"/>
                <a:gd name="T1" fmla="*/ 117 h 673"/>
                <a:gd name="T2" fmla="*/ 258 w 365"/>
                <a:gd name="T3" fmla="*/ 153 h 673"/>
                <a:gd name="T4" fmla="*/ 236 w 365"/>
                <a:gd name="T5" fmla="*/ 193 h 673"/>
                <a:gd name="T6" fmla="*/ 220 w 365"/>
                <a:gd name="T7" fmla="*/ 234 h 673"/>
                <a:gd name="T8" fmla="*/ 209 w 365"/>
                <a:gd name="T9" fmla="*/ 277 h 673"/>
                <a:gd name="T10" fmla="*/ 203 w 365"/>
                <a:gd name="T11" fmla="*/ 323 h 673"/>
                <a:gd name="T12" fmla="*/ 204 w 365"/>
                <a:gd name="T13" fmla="*/ 367 h 673"/>
                <a:gd name="T14" fmla="*/ 211 w 365"/>
                <a:gd name="T15" fmla="*/ 411 h 673"/>
                <a:gd name="T16" fmla="*/ 224 w 365"/>
                <a:gd name="T17" fmla="*/ 454 h 673"/>
                <a:gd name="T18" fmla="*/ 242 w 365"/>
                <a:gd name="T19" fmla="*/ 496 h 673"/>
                <a:gd name="T20" fmla="*/ 266 w 365"/>
                <a:gd name="T21" fmla="*/ 534 h 673"/>
                <a:gd name="T22" fmla="*/ 294 w 365"/>
                <a:gd name="T23" fmla="*/ 568 h 673"/>
                <a:gd name="T24" fmla="*/ 328 w 365"/>
                <a:gd name="T25" fmla="*/ 599 h 673"/>
                <a:gd name="T26" fmla="*/ 364 w 365"/>
                <a:gd name="T27" fmla="*/ 625 h 673"/>
                <a:gd name="T28" fmla="*/ 364 w 365"/>
                <a:gd name="T29" fmla="*/ 634 h 673"/>
                <a:gd name="T30" fmla="*/ 359 w 365"/>
                <a:gd name="T31" fmla="*/ 670 h 673"/>
                <a:gd name="T32" fmla="*/ 359 w 365"/>
                <a:gd name="T33" fmla="*/ 671 h 673"/>
                <a:gd name="T34" fmla="*/ 357 w 365"/>
                <a:gd name="T35" fmla="*/ 673 h 673"/>
                <a:gd name="T36" fmla="*/ 350 w 365"/>
                <a:gd name="T37" fmla="*/ 673 h 673"/>
                <a:gd name="T38" fmla="*/ 275 w 365"/>
                <a:gd name="T39" fmla="*/ 673 h 673"/>
                <a:gd name="T40" fmla="*/ 61 w 365"/>
                <a:gd name="T41" fmla="*/ 673 h 673"/>
                <a:gd name="T42" fmla="*/ 52 w 365"/>
                <a:gd name="T43" fmla="*/ 673 h 673"/>
                <a:gd name="T44" fmla="*/ 48 w 365"/>
                <a:gd name="T45" fmla="*/ 670 h 673"/>
                <a:gd name="T46" fmla="*/ 47 w 365"/>
                <a:gd name="T47" fmla="*/ 664 h 673"/>
                <a:gd name="T48" fmla="*/ 42 w 365"/>
                <a:gd name="T49" fmla="*/ 638 h 673"/>
                <a:gd name="T50" fmla="*/ 39 w 365"/>
                <a:gd name="T51" fmla="*/ 583 h 673"/>
                <a:gd name="T52" fmla="*/ 45 w 365"/>
                <a:gd name="T53" fmla="*/ 545 h 673"/>
                <a:gd name="T54" fmla="*/ 48 w 365"/>
                <a:gd name="T55" fmla="*/ 529 h 673"/>
                <a:gd name="T56" fmla="*/ 49 w 365"/>
                <a:gd name="T57" fmla="*/ 525 h 673"/>
                <a:gd name="T58" fmla="*/ 53 w 365"/>
                <a:gd name="T59" fmla="*/ 524 h 673"/>
                <a:gd name="T60" fmla="*/ 84 w 365"/>
                <a:gd name="T61" fmla="*/ 524 h 673"/>
                <a:gd name="T62" fmla="*/ 118 w 365"/>
                <a:gd name="T63" fmla="*/ 524 h 673"/>
                <a:gd name="T64" fmla="*/ 124 w 365"/>
                <a:gd name="T65" fmla="*/ 523 h 673"/>
                <a:gd name="T66" fmla="*/ 125 w 365"/>
                <a:gd name="T67" fmla="*/ 522 h 673"/>
                <a:gd name="T68" fmla="*/ 125 w 365"/>
                <a:gd name="T69" fmla="*/ 520 h 673"/>
                <a:gd name="T70" fmla="*/ 125 w 365"/>
                <a:gd name="T71" fmla="*/ 513 h 673"/>
                <a:gd name="T72" fmla="*/ 126 w 365"/>
                <a:gd name="T73" fmla="*/ 380 h 673"/>
                <a:gd name="T74" fmla="*/ 126 w 365"/>
                <a:gd name="T75" fmla="*/ 293 h 673"/>
                <a:gd name="T76" fmla="*/ 126 w 365"/>
                <a:gd name="T77" fmla="*/ 254 h 673"/>
                <a:gd name="T78" fmla="*/ 126 w 365"/>
                <a:gd name="T79" fmla="*/ 251 h 673"/>
                <a:gd name="T80" fmla="*/ 122 w 365"/>
                <a:gd name="T81" fmla="*/ 248 h 673"/>
                <a:gd name="T82" fmla="*/ 77 w 365"/>
                <a:gd name="T83" fmla="*/ 264 h 673"/>
                <a:gd name="T84" fmla="*/ 69 w 365"/>
                <a:gd name="T85" fmla="*/ 266 h 673"/>
                <a:gd name="T86" fmla="*/ 66 w 365"/>
                <a:gd name="T87" fmla="*/ 265 h 673"/>
                <a:gd name="T88" fmla="*/ 9 w 365"/>
                <a:gd name="T89" fmla="*/ 163 h 673"/>
                <a:gd name="T90" fmla="*/ 4 w 365"/>
                <a:gd name="T91" fmla="*/ 151 h 673"/>
                <a:gd name="T92" fmla="*/ 1 w 365"/>
                <a:gd name="T93" fmla="*/ 140 h 673"/>
                <a:gd name="T94" fmla="*/ 1 w 365"/>
                <a:gd name="T95" fmla="*/ 137 h 673"/>
                <a:gd name="T96" fmla="*/ 20 w 365"/>
                <a:gd name="T97" fmla="*/ 128 h 673"/>
                <a:gd name="T98" fmla="*/ 43 w 365"/>
                <a:gd name="T99" fmla="*/ 117 h 673"/>
                <a:gd name="T100" fmla="*/ 92 w 365"/>
                <a:gd name="T101" fmla="*/ 93 h 673"/>
                <a:gd name="T102" fmla="*/ 113 w 365"/>
                <a:gd name="T103" fmla="*/ 83 h 673"/>
                <a:gd name="T104" fmla="*/ 128 w 365"/>
                <a:gd name="T105" fmla="*/ 76 h 673"/>
                <a:gd name="T106" fmla="*/ 147 w 365"/>
                <a:gd name="T107" fmla="*/ 66 h 673"/>
                <a:gd name="T108" fmla="*/ 200 w 365"/>
                <a:gd name="T109" fmla="*/ 40 h 673"/>
                <a:gd name="T110" fmla="*/ 248 w 365"/>
                <a:gd name="T111" fmla="*/ 17 h 673"/>
                <a:gd name="T112" fmla="*/ 281 w 365"/>
                <a:gd name="T113" fmla="*/ 1 h 673"/>
                <a:gd name="T114" fmla="*/ 284 w 365"/>
                <a:gd name="T115" fmla="*/ 0 h 673"/>
                <a:gd name="T116" fmla="*/ 285 w 365"/>
                <a:gd name="T117" fmla="*/ 0 h 673"/>
                <a:gd name="T118" fmla="*/ 286 w 365"/>
                <a:gd name="T119" fmla="*/ 2 h 673"/>
                <a:gd name="T120" fmla="*/ 286 w 365"/>
                <a:gd name="T121" fmla="*/ 6 h 673"/>
                <a:gd name="T122" fmla="*/ 286 w 365"/>
                <a:gd name="T123" fmla="*/ 112 h 673"/>
                <a:gd name="T124" fmla="*/ 286 w 365"/>
                <a:gd name="T125" fmla="*/ 117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5" h="673">
                  <a:moveTo>
                    <a:pt x="286" y="117"/>
                  </a:moveTo>
                  <a:cubicBezTo>
                    <a:pt x="276" y="129"/>
                    <a:pt x="267" y="141"/>
                    <a:pt x="258" y="153"/>
                  </a:cubicBezTo>
                  <a:cubicBezTo>
                    <a:pt x="250" y="166"/>
                    <a:pt x="243" y="179"/>
                    <a:pt x="236" y="193"/>
                  </a:cubicBezTo>
                  <a:cubicBezTo>
                    <a:pt x="230" y="206"/>
                    <a:pt x="225" y="218"/>
                    <a:pt x="220" y="234"/>
                  </a:cubicBezTo>
                  <a:cubicBezTo>
                    <a:pt x="215" y="248"/>
                    <a:pt x="211" y="263"/>
                    <a:pt x="209" y="277"/>
                  </a:cubicBezTo>
                  <a:cubicBezTo>
                    <a:pt x="206" y="292"/>
                    <a:pt x="204" y="307"/>
                    <a:pt x="203" y="323"/>
                  </a:cubicBezTo>
                  <a:cubicBezTo>
                    <a:pt x="203" y="337"/>
                    <a:pt x="203" y="352"/>
                    <a:pt x="204" y="367"/>
                  </a:cubicBezTo>
                  <a:cubicBezTo>
                    <a:pt x="206" y="382"/>
                    <a:pt x="208" y="397"/>
                    <a:pt x="211" y="411"/>
                  </a:cubicBezTo>
                  <a:cubicBezTo>
                    <a:pt x="214" y="426"/>
                    <a:pt x="218" y="440"/>
                    <a:pt x="224" y="454"/>
                  </a:cubicBezTo>
                  <a:cubicBezTo>
                    <a:pt x="229" y="469"/>
                    <a:pt x="235" y="482"/>
                    <a:pt x="242" y="496"/>
                  </a:cubicBezTo>
                  <a:cubicBezTo>
                    <a:pt x="249" y="509"/>
                    <a:pt x="257" y="522"/>
                    <a:pt x="266" y="534"/>
                  </a:cubicBezTo>
                  <a:cubicBezTo>
                    <a:pt x="275" y="546"/>
                    <a:pt x="284" y="557"/>
                    <a:pt x="294" y="568"/>
                  </a:cubicBezTo>
                  <a:cubicBezTo>
                    <a:pt x="305" y="579"/>
                    <a:pt x="316" y="590"/>
                    <a:pt x="328" y="599"/>
                  </a:cubicBezTo>
                  <a:cubicBezTo>
                    <a:pt x="339" y="608"/>
                    <a:pt x="351" y="617"/>
                    <a:pt x="364" y="625"/>
                  </a:cubicBezTo>
                  <a:cubicBezTo>
                    <a:pt x="365" y="628"/>
                    <a:pt x="364" y="631"/>
                    <a:pt x="364" y="634"/>
                  </a:cubicBezTo>
                  <a:cubicBezTo>
                    <a:pt x="362" y="646"/>
                    <a:pt x="360" y="658"/>
                    <a:pt x="359" y="670"/>
                  </a:cubicBezTo>
                  <a:cubicBezTo>
                    <a:pt x="359" y="670"/>
                    <a:pt x="359" y="671"/>
                    <a:pt x="359" y="671"/>
                  </a:cubicBezTo>
                  <a:cubicBezTo>
                    <a:pt x="358" y="672"/>
                    <a:pt x="358" y="673"/>
                    <a:pt x="357" y="673"/>
                  </a:cubicBezTo>
                  <a:cubicBezTo>
                    <a:pt x="354" y="673"/>
                    <a:pt x="352" y="673"/>
                    <a:pt x="350" y="673"/>
                  </a:cubicBezTo>
                  <a:cubicBezTo>
                    <a:pt x="325" y="673"/>
                    <a:pt x="300" y="673"/>
                    <a:pt x="275" y="673"/>
                  </a:cubicBezTo>
                  <a:cubicBezTo>
                    <a:pt x="204" y="673"/>
                    <a:pt x="133" y="673"/>
                    <a:pt x="61" y="673"/>
                  </a:cubicBezTo>
                  <a:cubicBezTo>
                    <a:pt x="58" y="673"/>
                    <a:pt x="55" y="673"/>
                    <a:pt x="52" y="673"/>
                  </a:cubicBezTo>
                  <a:cubicBezTo>
                    <a:pt x="50" y="673"/>
                    <a:pt x="49" y="672"/>
                    <a:pt x="48" y="670"/>
                  </a:cubicBezTo>
                  <a:cubicBezTo>
                    <a:pt x="48" y="668"/>
                    <a:pt x="47" y="666"/>
                    <a:pt x="47" y="664"/>
                  </a:cubicBezTo>
                  <a:cubicBezTo>
                    <a:pt x="45" y="655"/>
                    <a:pt x="44" y="647"/>
                    <a:pt x="42" y="638"/>
                  </a:cubicBezTo>
                  <a:cubicBezTo>
                    <a:pt x="39" y="620"/>
                    <a:pt x="38" y="602"/>
                    <a:pt x="39" y="583"/>
                  </a:cubicBezTo>
                  <a:cubicBezTo>
                    <a:pt x="40" y="570"/>
                    <a:pt x="42" y="558"/>
                    <a:pt x="45" y="545"/>
                  </a:cubicBezTo>
                  <a:cubicBezTo>
                    <a:pt x="46" y="540"/>
                    <a:pt x="47" y="534"/>
                    <a:pt x="48" y="529"/>
                  </a:cubicBezTo>
                  <a:cubicBezTo>
                    <a:pt x="48" y="527"/>
                    <a:pt x="49" y="526"/>
                    <a:pt x="49" y="525"/>
                  </a:cubicBezTo>
                  <a:cubicBezTo>
                    <a:pt x="51" y="524"/>
                    <a:pt x="52" y="524"/>
                    <a:pt x="53" y="524"/>
                  </a:cubicBezTo>
                  <a:cubicBezTo>
                    <a:pt x="64" y="524"/>
                    <a:pt x="74" y="524"/>
                    <a:pt x="84" y="524"/>
                  </a:cubicBezTo>
                  <a:cubicBezTo>
                    <a:pt x="96" y="524"/>
                    <a:pt x="107" y="524"/>
                    <a:pt x="118" y="524"/>
                  </a:cubicBezTo>
                  <a:cubicBezTo>
                    <a:pt x="120" y="524"/>
                    <a:pt x="122" y="524"/>
                    <a:pt x="124" y="523"/>
                  </a:cubicBezTo>
                  <a:cubicBezTo>
                    <a:pt x="124" y="523"/>
                    <a:pt x="125" y="523"/>
                    <a:pt x="125" y="522"/>
                  </a:cubicBezTo>
                  <a:cubicBezTo>
                    <a:pt x="125" y="522"/>
                    <a:pt x="125" y="521"/>
                    <a:pt x="125" y="520"/>
                  </a:cubicBezTo>
                  <a:cubicBezTo>
                    <a:pt x="125" y="518"/>
                    <a:pt x="125" y="516"/>
                    <a:pt x="125" y="513"/>
                  </a:cubicBezTo>
                  <a:cubicBezTo>
                    <a:pt x="126" y="469"/>
                    <a:pt x="125" y="425"/>
                    <a:pt x="126" y="380"/>
                  </a:cubicBezTo>
                  <a:cubicBezTo>
                    <a:pt x="126" y="376"/>
                    <a:pt x="126" y="294"/>
                    <a:pt x="126" y="293"/>
                  </a:cubicBezTo>
                  <a:cubicBezTo>
                    <a:pt x="126" y="280"/>
                    <a:pt x="126" y="267"/>
                    <a:pt x="126" y="254"/>
                  </a:cubicBezTo>
                  <a:cubicBezTo>
                    <a:pt x="126" y="253"/>
                    <a:pt x="126" y="252"/>
                    <a:pt x="126" y="251"/>
                  </a:cubicBezTo>
                  <a:cubicBezTo>
                    <a:pt x="126" y="249"/>
                    <a:pt x="124" y="247"/>
                    <a:pt x="122" y="248"/>
                  </a:cubicBezTo>
                  <a:cubicBezTo>
                    <a:pt x="122" y="248"/>
                    <a:pt x="84" y="261"/>
                    <a:pt x="77" y="264"/>
                  </a:cubicBezTo>
                  <a:cubicBezTo>
                    <a:pt x="74" y="264"/>
                    <a:pt x="72" y="265"/>
                    <a:pt x="69" y="266"/>
                  </a:cubicBezTo>
                  <a:cubicBezTo>
                    <a:pt x="68" y="267"/>
                    <a:pt x="67" y="266"/>
                    <a:pt x="66" y="265"/>
                  </a:cubicBezTo>
                  <a:cubicBezTo>
                    <a:pt x="59" y="257"/>
                    <a:pt x="13" y="176"/>
                    <a:pt x="9" y="163"/>
                  </a:cubicBezTo>
                  <a:cubicBezTo>
                    <a:pt x="7" y="159"/>
                    <a:pt x="6" y="155"/>
                    <a:pt x="4" y="151"/>
                  </a:cubicBezTo>
                  <a:cubicBezTo>
                    <a:pt x="3" y="147"/>
                    <a:pt x="2" y="143"/>
                    <a:pt x="1" y="140"/>
                  </a:cubicBezTo>
                  <a:cubicBezTo>
                    <a:pt x="0" y="139"/>
                    <a:pt x="1" y="137"/>
                    <a:pt x="1" y="137"/>
                  </a:cubicBezTo>
                  <a:cubicBezTo>
                    <a:pt x="8" y="134"/>
                    <a:pt x="14" y="131"/>
                    <a:pt x="20" y="128"/>
                  </a:cubicBezTo>
                  <a:cubicBezTo>
                    <a:pt x="28" y="124"/>
                    <a:pt x="35" y="121"/>
                    <a:pt x="43" y="117"/>
                  </a:cubicBezTo>
                  <a:cubicBezTo>
                    <a:pt x="59" y="109"/>
                    <a:pt x="76" y="101"/>
                    <a:pt x="92" y="93"/>
                  </a:cubicBezTo>
                  <a:cubicBezTo>
                    <a:pt x="99" y="90"/>
                    <a:pt x="106" y="86"/>
                    <a:pt x="113" y="83"/>
                  </a:cubicBezTo>
                  <a:cubicBezTo>
                    <a:pt x="118" y="80"/>
                    <a:pt x="123" y="78"/>
                    <a:pt x="128" y="76"/>
                  </a:cubicBezTo>
                  <a:cubicBezTo>
                    <a:pt x="134" y="72"/>
                    <a:pt x="141" y="69"/>
                    <a:pt x="147" y="66"/>
                  </a:cubicBezTo>
                  <a:cubicBezTo>
                    <a:pt x="165" y="57"/>
                    <a:pt x="183" y="49"/>
                    <a:pt x="200" y="40"/>
                  </a:cubicBezTo>
                  <a:cubicBezTo>
                    <a:pt x="216" y="32"/>
                    <a:pt x="232" y="25"/>
                    <a:pt x="248" y="17"/>
                  </a:cubicBezTo>
                  <a:cubicBezTo>
                    <a:pt x="259" y="12"/>
                    <a:pt x="270" y="6"/>
                    <a:pt x="281" y="1"/>
                  </a:cubicBezTo>
                  <a:cubicBezTo>
                    <a:pt x="282" y="0"/>
                    <a:pt x="283" y="0"/>
                    <a:pt x="284" y="0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286" y="1"/>
                    <a:pt x="286" y="1"/>
                    <a:pt x="286" y="2"/>
                  </a:cubicBezTo>
                  <a:cubicBezTo>
                    <a:pt x="286" y="3"/>
                    <a:pt x="286" y="4"/>
                    <a:pt x="286" y="6"/>
                  </a:cubicBezTo>
                  <a:cubicBezTo>
                    <a:pt x="286" y="41"/>
                    <a:pt x="286" y="76"/>
                    <a:pt x="286" y="112"/>
                  </a:cubicBezTo>
                  <a:cubicBezTo>
                    <a:pt x="286" y="114"/>
                    <a:pt x="286" y="115"/>
                    <a:pt x="286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Freeform 35"/>
            <p:cNvSpPr>
              <a:spLocks/>
            </p:cNvSpPr>
            <p:nvPr userDrawn="1"/>
          </p:nvSpPr>
          <p:spPr bwMode="auto">
            <a:xfrm>
              <a:off x="-6215420" y="345170"/>
              <a:ext cx="114047" cy="169557"/>
            </a:xfrm>
            <a:custGeom>
              <a:avLst/>
              <a:gdLst>
                <a:gd name="T0" fmla="*/ 0 w 82"/>
                <a:gd name="T1" fmla="*/ 118 h 118"/>
                <a:gd name="T2" fmla="*/ 0 w 82"/>
                <a:gd name="T3" fmla="*/ 108 h 118"/>
                <a:gd name="T4" fmla="*/ 3 w 82"/>
                <a:gd name="T5" fmla="*/ 91 h 118"/>
                <a:gd name="T6" fmla="*/ 10 w 82"/>
                <a:gd name="T7" fmla="*/ 78 h 118"/>
                <a:gd name="T8" fmla="*/ 28 w 82"/>
                <a:gd name="T9" fmla="*/ 61 h 118"/>
                <a:gd name="T10" fmla="*/ 41 w 82"/>
                <a:gd name="T11" fmla="*/ 51 h 118"/>
                <a:gd name="T12" fmla="*/ 45 w 82"/>
                <a:gd name="T13" fmla="*/ 45 h 118"/>
                <a:gd name="T14" fmla="*/ 47 w 82"/>
                <a:gd name="T15" fmla="*/ 38 h 118"/>
                <a:gd name="T16" fmla="*/ 33 w 82"/>
                <a:gd name="T17" fmla="*/ 27 h 118"/>
                <a:gd name="T18" fmla="*/ 6 w 82"/>
                <a:gd name="T19" fmla="*/ 37 h 118"/>
                <a:gd name="T20" fmla="*/ 6 w 82"/>
                <a:gd name="T21" fmla="*/ 9 h 118"/>
                <a:gd name="T22" fmla="*/ 24 w 82"/>
                <a:gd name="T23" fmla="*/ 2 h 118"/>
                <a:gd name="T24" fmla="*/ 41 w 82"/>
                <a:gd name="T25" fmla="*/ 0 h 118"/>
                <a:gd name="T26" fmla="*/ 70 w 82"/>
                <a:gd name="T27" fmla="*/ 9 h 118"/>
                <a:gd name="T28" fmla="*/ 81 w 82"/>
                <a:gd name="T29" fmla="*/ 34 h 118"/>
                <a:gd name="T30" fmla="*/ 75 w 82"/>
                <a:gd name="T31" fmla="*/ 56 h 118"/>
                <a:gd name="T32" fmla="*/ 55 w 82"/>
                <a:gd name="T33" fmla="*/ 74 h 118"/>
                <a:gd name="T34" fmla="*/ 40 w 82"/>
                <a:gd name="T35" fmla="*/ 84 h 118"/>
                <a:gd name="T36" fmla="*/ 37 w 82"/>
                <a:gd name="T37" fmla="*/ 90 h 118"/>
                <a:gd name="T38" fmla="*/ 82 w 82"/>
                <a:gd name="T39" fmla="*/ 90 h 118"/>
                <a:gd name="T40" fmla="*/ 82 w 82"/>
                <a:gd name="T41" fmla="*/ 118 h 118"/>
                <a:gd name="T42" fmla="*/ 0 w 82"/>
                <a:gd name="T4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" h="118">
                  <a:moveTo>
                    <a:pt x="0" y="118"/>
                  </a:moveTo>
                  <a:cubicBezTo>
                    <a:pt x="0" y="108"/>
                    <a:pt x="0" y="108"/>
                    <a:pt x="0" y="108"/>
                  </a:cubicBezTo>
                  <a:cubicBezTo>
                    <a:pt x="0" y="102"/>
                    <a:pt x="1" y="96"/>
                    <a:pt x="3" y="91"/>
                  </a:cubicBezTo>
                  <a:cubicBezTo>
                    <a:pt x="4" y="86"/>
                    <a:pt x="7" y="82"/>
                    <a:pt x="10" y="78"/>
                  </a:cubicBezTo>
                  <a:cubicBezTo>
                    <a:pt x="14" y="73"/>
                    <a:pt x="20" y="68"/>
                    <a:pt x="28" y="61"/>
                  </a:cubicBezTo>
                  <a:cubicBezTo>
                    <a:pt x="35" y="56"/>
                    <a:pt x="39" y="53"/>
                    <a:pt x="41" y="51"/>
                  </a:cubicBezTo>
                  <a:cubicBezTo>
                    <a:pt x="43" y="49"/>
                    <a:pt x="44" y="47"/>
                    <a:pt x="45" y="45"/>
                  </a:cubicBezTo>
                  <a:cubicBezTo>
                    <a:pt x="46" y="43"/>
                    <a:pt x="47" y="41"/>
                    <a:pt x="47" y="38"/>
                  </a:cubicBezTo>
                  <a:cubicBezTo>
                    <a:pt x="47" y="31"/>
                    <a:pt x="42" y="27"/>
                    <a:pt x="33" y="27"/>
                  </a:cubicBezTo>
                  <a:cubicBezTo>
                    <a:pt x="23" y="27"/>
                    <a:pt x="15" y="30"/>
                    <a:pt x="6" y="3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3" y="6"/>
                    <a:pt x="19" y="3"/>
                    <a:pt x="24" y="2"/>
                  </a:cubicBezTo>
                  <a:cubicBezTo>
                    <a:pt x="30" y="1"/>
                    <a:pt x="35" y="0"/>
                    <a:pt x="41" y="0"/>
                  </a:cubicBezTo>
                  <a:cubicBezTo>
                    <a:pt x="54" y="0"/>
                    <a:pt x="64" y="3"/>
                    <a:pt x="70" y="9"/>
                  </a:cubicBezTo>
                  <a:cubicBezTo>
                    <a:pt x="77" y="15"/>
                    <a:pt x="81" y="24"/>
                    <a:pt x="81" y="34"/>
                  </a:cubicBezTo>
                  <a:cubicBezTo>
                    <a:pt x="81" y="43"/>
                    <a:pt x="79" y="50"/>
                    <a:pt x="75" y="56"/>
                  </a:cubicBezTo>
                  <a:cubicBezTo>
                    <a:pt x="72" y="61"/>
                    <a:pt x="65" y="67"/>
                    <a:pt x="55" y="74"/>
                  </a:cubicBezTo>
                  <a:cubicBezTo>
                    <a:pt x="48" y="79"/>
                    <a:pt x="43" y="82"/>
                    <a:pt x="40" y="84"/>
                  </a:cubicBezTo>
                  <a:cubicBezTo>
                    <a:pt x="38" y="87"/>
                    <a:pt x="37" y="88"/>
                    <a:pt x="37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2" y="118"/>
                    <a:pt x="82" y="118"/>
                    <a:pt x="82" y="118"/>
                  </a:cubicBez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Freeform 36"/>
            <p:cNvSpPr>
              <a:spLocks noEditPoints="1"/>
            </p:cNvSpPr>
            <p:nvPr userDrawn="1"/>
          </p:nvSpPr>
          <p:spPr bwMode="auto">
            <a:xfrm>
              <a:off x="-6080178" y="345170"/>
              <a:ext cx="123131" cy="172585"/>
            </a:xfrm>
            <a:custGeom>
              <a:avLst/>
              <a:gdLst>
                <a:gd name="T0" fmla="*/ 89 w 89"/>
                <a:gd name="T1" fmla="*/ 59 h 120"/>
                <a:gd name="T2" fmla="*/ 77 w 89"/>
                <a:gd name="T3" fmla="*/ 104 h 120"/>
                <a:gd name="T4" fmla="*/ 44 w 89"/>
                <a:gd name="T5" fmla="*/ 120 h 120"/>
                <a:gd name="T6" fmla="*/ 11 w 89"/>
                <a:gd name="T7" fmla="*/ 105 h 120"/>
                <a:gd name="T8" fmla="*/ 0 w 89"/>
                <a:gd name="T9" fmla="*/ 61 h 120"/>
                <a:gd name="T10" fmla="*/ 12 w 89"/>
                <a:gd name="T11" fmla="*/ 16 h 120"/>
                <a:gd name="T12" fmla="*/ 46 w 89"/>
                <a:gd name="T13" fmla="*/ 0 h 120"/>
                <a:gd name="T14" fmla="*/ 89 w 89"/>
                <a:gd name="T15" fmla="*/ 59 h 120"/>
                <a:gd name="T16" fmla="*/ 55 w 89"/>
                <a:gd name="T17" fmla="*/ 59 h 120"/>
                <a:gd name="T18" fmla="*/ 52 w 89"/>
                <a:gd name="T19" fmla="*/ 33 h 120"/>
                <a:gd name="T20" fmla="*/ 45 w 89"/>
                <a:gd name="T21" fmla="*/ 25 h 120"/>
                <a:gd name="T22" fmla="*/ 34 w 89"/>
                <a:gd name="T23" fmla="*/ 60 h 120"/>
                <a:gd name="T24" fmla="*/ 37 w 89"/>
                <a:gd name="T25" fmla="*/ 86 h 120"/>
                <a:gd name="T26" fmla="*/ 44 w 89"/>
                <a:gd name="T27" fmla="*/ 94 h 120"/>
                <a:gd name="T28" fmla="*/ 55 w 89"/>
                <a:gd name="T29" fmla="*/ 5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20">
                  <a:moveTo>
                    <a:pt x="89" y="59"/>
                  </a:moveTo>
                  <a:cubicBezTo>
                    <a:pt x="89" y="79"/>
                    <a:pt x="85" y="94"/>
                    <a:pt x="77" y="104"/>
                  </a:cubicBezTo>
                  <a:cubicBezTo>
                    <a:pt x="70" y="114"/>
                    <a:pt x="59" y="120"/>
                    <a:pt x="44" y="120"/>
                  </a:cubicBezTo>
                  <a:cubicBezTo>
                    <a:pt x="29" y="120"/>
                    <a:pt x="18" y="115"/>
                    <a:pt x="11" y="105"/>
                  </a:cubicBezTo>
                  <a:cubicBezTo>
                    <a:pt x="4" y="96"/>
                    <a:pt x="0" y="81"/>
                    <a:pt x="0" y="61"/>
                  </a:cubicBezTo>
                  <a:cubicBezTo>
                    <a:pt x="0" y="41"/>
                    <a:pt x="4" y="26"/>
                    <a:pt x="12" y="16"/>
                  </a:cubicBezTo>
                  <a:cubicBezTo>
                    <a:pt x="20" y="5"/>
                    <a:pt x="31" y="0"/>
                    <a:pt x="46" y="0"/>
                  </a:cubicBezTo>
                  <a:cubicBezTo>
                    <a:pt x="75" y="0"/>
                    <a:pt x="89" y="20"/>
                    <a:pt x="89" y="59"/>
                  </a:cubicBezTo>
                  <a:close/>
                  <a:moveTo>
                    <a:pt x="55" y="59"/>
                  </a:moveTo>
                  <a:cubicBezTo>
                    <a:pt x="55" y="47"/>
                    <a:pt x="54" y="39"/>
                    <a:pt x="52" y="33"/>
                  </a:cubicBezTo>
                  <a:cubicBezTo>
                    <a:pt x="51" y="28"/>
                    <a:pt x="48" y="25"/>
                    <a:pt x="45" y="25"/>
                  </a:cubicBezTo>
                  <a:cubicBezTo>
                    <a:pt x="38" y="25"/>
                    <a:pt x="34" y="37"/>
                    <a:pt x="34" y="60"/>
                  </a:cubicBezTo>
                  <a:cubicBezTo>
                    <a:pt x="34" y="72"/>
                    <a:pt x="35" y="81"/>
                    <a:pt x="37" y="86"/>
                  </a:cubicBezTo>
                  <a:cubicBezTo>
                    <a:pt x="38" y="92"/>
                    <a:pt x="41" y="94"/>
                    <a:pt x="44" y="94"/>
                  </a:cubicBezTo>
                  <a:cubicBezTo>
                    <a:pt x="51" y="94"/>
                    <a:pt x="55" y="83"/>
                    <a:pt x="55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Freeform 37"/>
            <p:cNvSpPr>
              <a:spLocks noEditPoints="1"/>
            </p:cNvSpPr>
            <p:nvPr userDrawn="1"/>
          </p:nvSpPr>
          <p:spPr bwMode="auto">
            <a:xfrm>
              <a:off x="-5942917" y="345170"/>
              <a:ext cx="124140" cy="172585"/>
            </a:xfrm>
            <a:custGeom>
              <a:avLst/>
              <a:gdLst>
                <a:gd name="T0" fmla="*/ 89 w 89"/>
                <a:gd name="T1" fmla="*/ 59 h 120"/>
                <a:gd name="T2" fmla="*/ 77 w 89"/>
                <a:gd name="T3" fmla="*/ 104 h 120"/>
                <a:gd name="T4" fmla="*/ 44 w 89"/>
                <a:gd name="T5" fmla="*/ 120 h 120"/>
                <a:gd name="T6" fmla="*/ 11 w 89"/>
                <a:gd name="T7" fmla="*/ 105 h 120"/>
                <a:gd name="T8" fmla="*/ 0 w 89"/>
                <a:gd name="T9" fmla="*/ 61 h 120"/>
                <a:gd name="T10" fmla="*/ 12 w 89"/>
                <a:gd name="T11" fmla="*/ 16 h 120"/>
                <a:gd name="T12" fmla="*/ 46 w 89"/>
                <a:gd name="T13" fmla="*/ 0 h 120"/>
                <a:gd name="T14" fmla="*/ 89 w 89"/>
                <a:gd name="T15" fmla="*/ 59 h 120"/>
                <a:gd name="T16" fmla="*/ 55 w 89"/>
                <a:gd name="T17" fmla="*/ 59 h 120"/>
                <a:gd name="T18" fmla="*/ 52 w 89"/>
                <a:gd name="T19" fmla="*/ 33 h 120"/>
                <a:gd name="T20" fmla="*/ 45 w 89"/>
                <a:gd name="T21" fmla="*/ 25 h 120"/>
                <a:gd name="T22" fmla="*/ 34 w 89"/>
                <a:gd name="T23" fmla="*/ 60 h 120"/>
                <a:gd name="T24" fmla="*/ 36 w 89"/>
                <a:gd name="T25" fmla="*/ 86 h 120"/>
                <a:gd name="T26" fmla="*/ 44 w 89"/>
                <a:gd name="T27" fmla="*/ 94 h 120"/>
                <a:gd name="T28" fmla="*/ 55 w 89"/>
                <a:gd name="T29" fmla="*/ 5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20">
                  <a:moveTo>
                    <a:pt x="89" y="59"/>
                  </a:moveTo>
                  <a:cubicBezTo>
                    <a:pt x="89" y="79"/>
                    <a:pt x="85" y="94"/>
                    <a:pt x="77" y="104"/>
                  </a:cubicBezTo>
                  <a:cubicBezTo>
                    <a:pt x="70" y="114"/>
                    <a:pt x="59" y="120"/>
                    <a:pt x="44" y="120"/>
                  </a:cubicBezTo>
                  <a:cubicBezTo>
                    <a:pt x="29" y="120"/>
                    <a:pt x="18" y="115"/>
                    <a:pt x="11" y="105"/>
                  </a:cubicBezTo>
                  <a:cubicBezTo>
                    <a:pt x="4" y="96"/>
                    <a:pt x="0" y="81"/>
                    <a:pt x="0" y="61"/>
                  </a:cubicBezTo>
                  <a:cubicBezTo>
                    <a:pt x="0" y="41"/>
                    <a:pt x="4" y="26"/>
                    <a:pt x="12" y="16"/>
                  </a:cubicBezTo>
                  <a:cubicBezTo>
                    <a:pt x="20" y="5"/>
                    <a:pt x="31" y="0"/>
                    <a:pt x="46" y="0"/>
                  </a:cubicBezTo>
                  <a:cubicBezTo>
                    <a:pt x="74" y="0"/>
                    <a:pt x="89" y="20"/>
                    <a:pt x="89" y="59"/>
                  </a:cubicBezTo>
                  <a:close/>
                  <a:moveTo>
                    <a:pt x="55" y="59"/>
                  </a:moveTo>
                  <a:cubicBezTo>
                    <a:pt x="55" y="47"/>
                    <a:pt x="54" y="39"/>
                    <a:pt x="52" y="33"/>
                  </a:cubicBezTo>
                  <a:cubicBezTo>
                    <a:pt x="51" y="28"/>
                    <a:pt x="48" y="25"/>
                    <a:pt x="45" y="25"/>
                  </a:cubicBezTo>
                  <a:cubicBezTo>
                    <a:pt x="38" y="25"/>
                    <a:pt x="34" y="37"/>
                    <a:pt x="34" y="60"/>
                  </a:cubicBezTo>
                  <a:cubicBezTo>
                    <a:pt x="34" y="72"/>
                    <a:pt x="35" y="81"/>
                    <a:pt x="36" y="86"/>
                  </a:cubicBezTo>
                  <a:cubicBezTo>
                    <a:pt x="38" y="92"/>
                    <a:pt x="41" y="94"/>
                    <a:pt x="44" y="94"/>
                  </a:cubicBezTo>
                  <a:cubicBezTo>
                    <a:pt x="51" y="94"/>
                    <a:pt x="55" y="83"/>
                    <a:pt x="55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Freeform 38"/>
            <p:cNvSpPr>
              <a:spLocks noEditPoints="1"/>
            </p:cNvSpPr>
            <p:nvPr userDrawn="1"/>
          </p:nvSpPr>
          <p:spPr bwMode="auto">
            <a:xfrm>
              <a:off x="-5805657" y="345170"/>
              <a:ext cx="123131" cy="171576"/>
            </a:xfrm>
            <a:custGeom>
              <a:avLst/>
              <a:gdLst>
                <a:gd name="T0" fmla="*/ 0 w 88"/>
                <a:gd name="T1" fmla="*/ 86 h 119"/>
                <a:gd name="T2" fmla="*/ 6 w 88"/>
                <a:gd name="T3" fmla="*/ 68 h 119"/>
                <a:gd name="T4" fmla="*/ 21 w 88"/>
                <a:gd name="T5" fmla="*/ 56 h 119"/>
                <a:gd name="T6" fmla="*/ 8 w 88"/>
                <a:gd name="T7" fmla="*/ 45 h 119"/>
                <a:gd name="T8" fmla="*/ 4 w 88"/>
                <a:gd name="T9" fmla="*/ 30 h 119"/>
                <a:gd name="T10" fmla="*/ 9 w 88"/>
                <a:gd name="T11" fmla="*/ 15 h 119"/>
                <a:gd name="T12" fmla="*/ 24 w 88"/>
                <a:gd name="T13" fmla="*/ 4 h 119"/>
                <a:gd name="T14" fmla="*/ 45 w 88"/>
                <a:gd name="T15" fmla="*/ 0 h 119"/>
                <a:gd name="T16" fmla="*/ 66 w 88"/>
                <a:gd name="T17" fmla="*/ 4 h 119"/>
                <a:gd name="T18" fmla="*/ 80 w 88"/>
                <a:gd name="T19" fmla="*/ 15 h 119"/>
                <a:gd name="T20" fmla="*/ 86 w 88"/>
                <a:gd name="T21" fmla="*/ 30 h 119"/>
                <a:gd name="T22" fmla="*/ 81 w 88"/>
                <a:gd name="T23" fmla="*/ 45 h 119"/>
                <a:gd name="T24" fmla="*/ 67 w 88"/>
                <a:gd name="T25" fmla="*/ 57 h 119"/>
                <a:gd name="T26" fmla="*/ 83 w 88"/>
                <a:gd name="T27" fmla="*/ 69 h 119"/>
                <a:gd name="T28" fmla="*/ 88 w 88"/>
                <a:gd name="T29" fmla="*/ 86 h 119"/>
                <a:gd name="T30" fmla="*/ 83 w 88"/>
                <a:gd name="T31" fmla="*/ 103 h 119"/>
                <a:gd name="T32" fmla="*/ 67 w 88"/>
                <a:gd name="T33" fmla="*/ 115 h 119"/>
                <a:gd name="T34" fmla="*/ 44 w 88"/>
                <a:gd name="T35" fmla="*/ 119 h 119"/>
                <a:gd name="T36" fmla="*/ 12 w 88"/>
                <a:gd name="T37" fmla="*/ 110 h 119"/>
                <a:gd name="T38" fmla="*/ 0 w 88"/>
                <a:gd name="T39" fmla="*/ 86 h 119"/>
                <a:gd name="T40" fmla="*/ 31 w 88"/>
                <a:gd name="T41" fmla="*/ 83 h 119"/>
                <a:gd name="T42" fmla="*/ 35 w 88"/>
                <a:gd name="T43" fmla="*/ 93 h 119"/>
                <a:gd name="T44" fmla="*/ 44 w 88"/>
                <a:gd name="T45" fmla="*/ 97 h 119"/>
                <a:gd name="T46" fmla="*/ 54 w 88"/>
                <a:gd name="T47" fmla="*/ 93 h 119"/>
                <a:gd name="T48" fmla="*/ 57 w 88"/>
                <a:gd name="T49" fmla="*/ 83 h 119"/>
                <a:gd name="T50" fmla="*/ 54 w 88"/>
                <a:gd name="T51" fmla="*/ 74 h 119"/>
                <a:gd name="T52" fmla="*/ 44 w 88"/>
                <a:gd name="T53" fmla="*/ 70 h 119"/>
                <a:gd name="T54" fmla="*/ 35 w 88"/>
                <a:gd name="T55" fmla="*/ 74 h 119"/>
                <a:gd name="T56" fmla="*/ 31 w 88"/>
                <a:gd name="T57" fmla="*/ 83 h 119"/>
                <a:gd name="T58" fmla="*/ 34 w 88"/>
                <a:gd name="T59" fmla="*/ 34 h 119"/>
                <a:gd name="T60" fmla="*/ 37 w 88"/>
                <a:gd name="T61" fmla="*/ 42 h 119"/>
                <a:gd name="T62" fmla="*/ 45 w 88"/>
                <a:gd name="T63" fmla="*/ 46 h 119"/>
                <a:gd name="T64" fmla="*/ 52 w 88"/>
                <a:gd name="T65" fmla="*/ 42 h 119"/>
                <a:gd name="T66" fmla="*/ 55 w 88"/>
                <a:gd name="T67" fmla="*/ 34 h 119"/>
                <a:gd name="T68" fmla="*/ 52 w 88"/>
                <a:gd name="T69" fmla="*/ 25 h 119"/>
                <a:gd name="T70" fmla="*/ 45 w 88"/>
                <a:gd name="T71" fmla="*/ 22 h 119"/>
                <a:gd name="T72" fmla="*/ 37 w 88"/>
                <a:gd name="T73" fmla="*/ 25 h 119"/>
                <a:gd name="T74" fmla="*/ 34 w 88"/>
                <a:gd name="T75" fmla="*/ 3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119">
                  <a:moveTo>
                    <a:pt x="0" y="86"/>
                  </a:moveTo>
                  <a:cubicBezTo>
                    <a:pt x="0" y="79"/>
                    <a:pt x="2" y="73"/>
                    <a:pt x="6" y="68"/>
                  </a:cubicBezTo>
                  <a:cubicBezTo>
                    <a:pt x="9" y="63"/>
                    <a:pt x="14" y="60"/>
                    <a:pt x="21" y="56"/>
                  </a:cubicBezTo>
                  <a:cubicBezTo>
                    <a:pt x="16" y="53"/>
                    <a:pt x="11" y="50"/>
                    <a:pt x="8" y="45"/>
                  </a:cubicBezTo>
                  <a:cubicBezTo>
                    <a:pt x="5" y="40"/>
                    <a:pt x="4" y="35"/>
                    <a:pt x="4" y="30"/>
                  </a:cubicBezTo>
                  <a:cubicBezTo>
                    <a:pt x="4" y="24"/>
                    <a:pt x="6" y="19"/>
                    <a:pt x="9" y="15"/>
                  </a:cubicBezTo>
                  <a:cubicBezTo>
                    <a:pt x="13" y="10"/>
                    <a:pt x="18" y="7"/>
                    <a:pt x="24" y="4"/>
                  </a:cubicBezTo>
                  <a:cubicBezTo>
                    <a:pt x="30" y="1"/>
                    <a:pt x="37" y="0"/>
                    <a:pt x="45" y="0"/>
                  </a:cubicBezTo>
                  <a:cubicBezTo>
                    <a:pt x="52" y="0"/>
                    <a:pt x="60" y="1"/>
                    <a:pt x="66" y="4"/>
                  </a:cubicBezTo>
                  <a:cubicBezTo>
                    <a:pt x="72" y="6"/>
                    <a:pt x="77" y="10"/>
                    <a:pt x="80" y="15"/>
                  </a:cubicBezTo>
                  <a:cubicBezTo>
                    <a:pt x="84" y="19"/>
                    <a:pt x="86" y="24"/>
                    <a:pt x="86" y="30"/>
                  </a:cubicBezTo>
                  <a:cubicBezTo>
                    <a:pt x="86" y="35"/>
                    <a:pt x="84" y="40"/>
                    <a:pt x="81" y="45"/>
                  </a:cubicBezTo>
                  <a:cubicBezTo>
                    <a:pt x="78" y="50"/>
                    <a:pt x="73" y="54"/>
                    <a:pt x="67" y="57"/>
                  </a:cubicBezTo>
                  <a:cubicBezTo>
                    <a:pt x="74" y="60"/>
                    <a:pt x="80" y="64"/>
                    <a:pt x="83" y="69"/>
                  </a:cubicBezTo>
                  <a:cubicBezTo>
                    <a:pt x="87" y="74"/>
                    <a:pt x="88" y="79"/>
                    <a:pt x="88" y="86"/>
                  </a:cubicBezTo>
                  <a:cubicBezTo>
                    <a:pt x="88" y="92"/>
                    <a:pt x="86" y="98"/>
                    <a:pt x="83" y="103"/>
                  </a:cubicBezTo>
                  <a:cubicBezTo>
                    <a:pt x="79" y="109"/>
                    <a:pt x="74" y="112"/>
                    <a:pt x="67" y="115"/>
                  </a:cubicBezTo>
                  <a:cubicBezTo>
                    <a:pt x="60" y="118"/>
                    <a:pt x="53" y="119"/>
                    <a:pt x="44" y="119"/>
                  </a:cubicBezTo>
                  <a:cubicBezTo>
                    <a:pt x="31" y="119"/>
                    <a:pt x="21" y="116"/>
                    <a:pt x="12" y="110"/>
                  </a:cubicBezTo>
                  <a:cubicBezTo>
                    <a:pt x="4" y="104"/>
                    <a:pt x="0" y="96"/>
                    <a:pt x="0" y="86"/>
                  </a:cubicBezTo>
                  <a:close/>
                  <a:moveTo>
                    <a:pt x="31" y="83"/>
                  </a:moveTo>
                  <a:cubicBezTo>
                    <a:pt x="31" y="87"/>
                    <a:pt x="33" y="91"/>
                    <a:pt x="35" y="93"/>
                  </a:cubicBezTo>
                  <a:cubicBezTo>
                    <a:pt x="37" y="95"/>
                    <a:pt x="40" y="97"/>
                    <a:pt x="44" y="97"/>
                  </a:cubicBezTo>
                  <a:cubicBezTo>
                    <a:pt x="48" y="97"/>
                    <a:pt x="51" y="95"/>
                    <a:pt x="54" y="93"/>
                  </a:cubicBezTo>
                  <a:cubicBezTo>
                    <a:pt x="56" y="90"/>
                    <a:pt x="57" y="87"/>
                    <a:pt x="57" y="83"/>
                  </a:cubicBezTo>
                  <a:cubicBezTo>
                    <a:pt x="57" y="79"/>
                    <a:pt x="56" y="76"/>
                    <a:pt x="54" y="74"/>
                  </a:cubicBezTo>
                  <a:cubicBezTo>
                    <a:pt x="51" y="71"/>
                    <a:pt x="48" y="70"/>
                    <a:pt x="44" y="70"/>
                  </a:cubicBezTo>
                  <a:cubicBezTo>
                    <a:pt x="41" y="70"/>
                    <a:pt x="38" y="71"/>
                    <a:pt x="35" y="74"/>
                  </a:cubicBezTo>
                  <a:cubicBezTo>
                    <a:pt x="33" y="76"/>
                    <a:pt x="31" y="79"/>
                    <a:pt x="31" y="83"/>
                  </a:cubicBezTo>
                  <a:close/>
                  <a:moveTo>
                    <a:pt x="34" y="34"/>
                  </a:moveTo>
                  <a:cubicBezTo>
                    <a:pt x="34" y="37"/>
                    <a:pt x="35" y="40"/>
                    <a:pt x="37" y="42"/>
                  </a:cubicBezTo>
                  <a:cubicBezTo>
                    <a:pt x="39" y="45"/>
                    <a:pt x="42" y="46"/>
                    <a:pt x="45" y="46"/>
                  </a:cubicBezTo>
                  <a:cubicBezTo>
                    <a:pt x="48" y="46"/>
                    <a:pt x="50" y="45"/>
                    <a:pt x="52" y="42"/>
                  </a:cubicBezTo>
                  <a:cubicBezTo>
                    <a:pt x="54" y="40"/>
                    <a:pt x="55" y="37"/>
                    <a:pt x="55" y="34"/>
                  </a:cubicBezTo>
                  <a:cubicBezTo>
                    <a:pt x="55" y="30"/>
                    <a:pt x="54" y="27"/>
                    <a:pt x="52" y="25"/>
                  </a:cubicBezTo>
                  <a:cubicBezTo>
                    <a:pt x="50" y="23"/>
                    <a:pt x="48" y="22"/>
                    <a:pt x="45" y="22"/>
                  </a:cubicBezTo>
                  <a:cubicBezTo>
                    <a:pt x="42" y="22"/>
                    <a:pt x="39" y="23"/>
                    <a:pt x="37" y="25"/>
                  </a:cubicBezTo>
                  <a:cubicBezTo>
                    <a:pt x="35" y="27"/>
                    <a:pt x="34" y="30"/>
                    <a:pt x="34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Rectangle 39"/>
            <p:cNvSpPr>
              <a:spLocks noChangeArrowheads="1"/>
            </p:cNvSpPr>
            <p:nvPr userDrawn="1"/>
          </p:nvSpPr>
          <p:spPr bwMode="auto">
            <a:xfrm>
              <a:off x="-5659313" y="436004"/>
              <a:ext cx="61565" cy="333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Freeform 40"/>
            <p:cNvSpPr>
              <a:spLocks/>
            </p:cNvSpPr>
            <p:nvPr userDrawn="1"/>
          </p:nvSpPr>
          <p:spPr bwMode="auto">
            <a:xfrm>
              <a:off x="-5571506" y="345170"/>
              <a:ext cx="114047" cy="169557"/>
            </a:xfrm>
            <a:custGeom>
              <a:avLst/>
              <a:gdLst>
                <a:gd name="T0" fmla="*/ 0 w 82"/>
                <a:gd name="T1" fmla="*/ 118 h 118"/>
                <a:gd name="T2" fmla="*/ 0 w 82"/>
                <a:gd name="T3" fmla="*/ 108 h 118"/>
                <a:gd name="T4" fmla="*/ 3 w 82"/>
                <a:gd name="T5" fmla="*/ 91 h 118"/>
                <a:gd name="T6" fmla="*/ 10 w 82"/>
                <a:gd name="T7" fmla="*/ 78 h 118"/>
                <a:gd name="T8" fmla="*/ 28 w 82"/>
                <a:gd name="T9" fmla="*/ 61 h 118"/>
                <a:gd name="T10" fmla="*/ 40 w 82"/>
                <a:gd name="T11" fmla="*/ 51 h 118"/>
                <a:gd name="T12" fmla="*/ 45 w 82"/>
                <a:gd name="T13" fmla="*/ 45 h 118"/>
                <a:gd name="T14" fmla="*/ 46 w 82"/>
                <a:gd name="T15" fmla="*/ 38 h 118"/>
                <a:gd name="T16" fmla="*/ 33 w 82"/>
                <a:gd name="T17" fmla="*/ 27 h 118"/>
                <a:gd name="T18" fmla="*/ 6 w 82"/>
                <a:gd name="T19" fmla="*/ 37 h 118"/>
                <a:gd name="T20" fmla="*/ 6 w 82"/>
                <a:gd name="T21" fmla="*/ 9 h 118"/>
                <a:gd name="T22" fmla="*/ 24 w 82"/>
                <a:gd name="T23" fmla="*/ 2 h 118"/>
                <a:gd name="T24" fmla="*/ 41 w 82"/>
                <a:gd name="T25" fmla="*/ 0 h 118"/>
                <a:gd name="T26" fmla="*/ 70 w 82"/>
                <a:gd name="T27" fmla="*/ 9 h 118"/>
                <a:gd name="T28" fmla="*/ 81 w 82"/>
                <a:gd name="T29" fmla="*/ 34 h 118"/>
                <a:gd name="T30" fmla="*/ 75 w 82"/>
                <a:gd name="T31" fmla="*/ 56 h 118"/>
                <a:gd name="T32" fmla="*/ 55 w 82"/>
                <a:gd name="T33" fmla="*/ 74 h 118"/>
                <a:gd name="T34" fmla="*/ 40 w 82"/>
                <a:gd name="T35" fmla="*/ 84 h 118"/>
                <a:gd name="T36" fmla="*/ 36 w 82"/>
                <a:gd name="T37" fmla="*/ 90 h 118"/>
                <a:gd name="T38" fmla="*/ 82 w 82"/>
                <a:gd name="T39" fmla="*/ 90 h 118"/>
                <a:gd name="T40" fmla="*/ 82 w 82"/>
                <a:gd name="T41" fmla="*/ 118 h 118"/>
                <a:gd name="T42" fmla="*/ 0 w 82"/>
                <a:gd name="T4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" h="118">
                  <a:moveTo>
                    <a:pt x="0" y="118"/>
                  </a:moveTo>
                  <a:cubicBezTo>
                    <a:pt x="0" y="108"/>
                    <a:pt x="0" y="108"/>
                    <a:pt x="0" y="108"/>
                  </a:cubicBezTo>
                  <a:cubicBezTo>
                    <a:pt x="0" y="102"/>
                    <a:pt x="1" y="96"/>
                    <a:pt x="3" y="91"/>
                  </a:cubicBezTo>
                  <a:cubicBezTo>
                    <a:pt x="4" y="86"/>
                    <a:pt x="7" y="82"/>
                    <a:pt x="10" y="78"/>
                  </a:cubicBezTo>
                  <a:cubicBezTo>
                    <a:pt x="14" y="73"/>
                    <a:pt x="20" y="68"/>
                    <a:pt x="28" y="61"/>
                  </a:cubicBezTo>
                  <a:cubicBezTo>
                    <a:pt x="34" y="56"/>
                    <a:pt x="38" y="53"/>
                    <a:pt x="40" y="51"/>
                  </a:cubicBezTo>
                  <a:cubicBezTo>
                    <a:pt x="43" y="49"/>
                    <a:pt x="44" y="47"/>
                    <a:pt x="45" y="45"/>
                  </a:cubicBezTo>
                  <a:cubicBezTo>
                    <a:pt x="46" y="43"/>
                    <a:pt x="46" y="41"/>
                    <a:pt x="46" y="38"/>
                  </a:cubicBezTo>
                  <a:cubicBezTo>
                    <a:pt x="46" y="31"/>
                    <a:pt x="42" y="27"/>
                    <a:pt x="33" y="27"/>
                  </a:cubicBezTo>
                  <a:cubicBezTo>
                    <a:pt x="23" y="27"/>
                    <a:pt x="14" y="30"/>
                    <a:pt x="6" y="3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2" y="6"/>
                    <a:pt x="18" y="3"/>
                    <a:pt x="24" y="2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54" y="0"/>
                    <a:pt x="63" y="3"/>
                    <a:pt x="70" y="9"/>
                  </a:cubicBezTo>
                  <a:cubicBezTo>
                    <a:pt x="77" y="15"/>
                    <a:pt x="81" y="24"/>
                    <a:pt x="81" y="34"/>
                  </a:cubicBezTo>
                  <a:cubicBezTo>
                    <a:pt x="81" y="43"/>
                    <a:pt x="79" y="50"/>
                    <a:pt x="75" y="56"/>
                  </a:cubicBezTo>
                  <a:cubicBezTo>
                    <a:pt x="72" y="61"/>
                    <a:pt x="65" y="67"/>
                    <a:pt x="55" y="74"/>
                  </a:cubicBezTo>
                  <a:cubicBezTo>
                    <a:pt x="48" y="79"/>
                    <a:pt x="43" y="82"/>
                    <a:pt x="40" y="84"/>
                  </a:cubicBezTo>
                  <a:cubicBezTo>
                    <a:pt x="38" y="87"/>
                    <a:pt x="36" y="88"/>
                    <a:pt x="36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2" y="118"/>
                    <a:pt x="82" y="118"/>
                    <a:pt x="82" y="118"/>
                  </a:cubicBez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Freeform 41"/>
            <p:cNvSpPr>
              <a:spLocks noEditPoints="1"/>
            </p:cNvSpPr>
            <p:nvPr userDrawn="1"/>
          </p:nvSpPr>
          <p:spPr bwMode="auto">
            <a:xfrm>
              <a:off x="-5437273" y="345170"/>
              <a:ext cx="124140" cy="172585"/>
            </a:xfrm>
            <a:custGeom>
              <a:avLst/>
              <a:gdLst>
                <a:gd name="T0" fmla="*/ 89 w 89"/>
                <a:gd name="T1" fmla="*/ 59 h 120"/>
                <a:gd name="T2" fmla="*/ 77 w 89"/>
                <a:gd name="T3" fmla="*/ 104 h 120"/>
                <a:gd name="T4" fmla="*/ 44 w 89"/>
                <a:gd name="T5" fmla="*/ 120 h 120"/>
                <a:gd name="T6" fmla="*/ 11 w 89"/>
                <a:gd name="T7" fmla="*/ 105 h 120"/>
                <a:gd name="T8" fmla="*/ 0 w 89"/>
                <a:gd name="T9" fmla="*/ 61 h 120"/>
                <a:gd name="T10" fmla="*/ 12 w 89"/>
                <a:gd name="T11" fmla="*/ 16 h 120"/>
                <a:gd name="T12" fmla="*/ 46 w 89"/>
                <a:gd name="T13" fmla="*/ 0 h 120"/>
                <a:gd name="T14" fmla="*/ 89 w 89"/>
                <a:gd name="T15" fmla="*/ 59 h 120"/>
                <a:gd name="T16" fmla="*/ 55 w 89"/>
                <a:gd name="T17" fmla="*/ 59 h 120"/>
                <a:gd name="T18" fmla="*/ 52 w 89"/>
                <a:gd name="T19" fmla="*/ 33 h 120"/>
                <a:gd name="T20" fmla="*/ 44 w 89"/>
                <a:gd name="T21" fmla="*/ 25 h 120"/>
                <a:gd name="T22" fmla="*/ 34 w 89"/>
                <a:gd name="T23" fmla="*/ 60 h 120"/>
                <a:gd name="T24" fmla="*/ 36 w 89"/>
                <a:gd name="T25" fmla="*/ 86 h 120"/>
                <a:gd name="T26" fmla="*/ 44 w 89"/>
                <a:gd name="T27" fmla="*/ 94 h 120"/>
                <a:gd name="T28" fmla="*/ 55 w 89"/>
                <a:gd name="T29" fmla="*/ 5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20">
                  <a:moveTo>
                    <a:pt x="89" y="59"/>
                  </a:moveTo>
                  <a:cubicBezTo>
                    <a:pt x="89" y="79"/>
                    <a:pt x="85" y="94"/>
                    <a:pt x="77" y="104"/>
                  </a:cubicBezTo>
                  <a:cubicBezTo>
                    <a:pt x="70" y="114"/>
                    <a:pt x="59" y="120"/>
                    <a:pt x="44" y="120"/>
                  </a:cubicBezTo>
                  <a:cubicBezTo>
                    <a:pt x="29" y="120"/>
                    <a:pt x="18" y="115"/>
                    <a:pt x="11" y="105"/>
                  </a:cubicBezTo>
                  <a:cubicBezTo>
                    <a:pt x="4" y="96"/>
                    <a:pt x="0" y="81"/>
                    <a:pt x="0" y="61"/>
                  </a:cubicBezTo>
                  <a:cubicBezTo>
                    <a:pt x="0" y="41"/>
                    <a:pt x="4" y="26"/>
                    <a:pt x="12" y="16"/>
                  </a:cubicBezTo>
                  <a:cubicBezTo>
                    <a:pt x="20" y="5"/>
                    <a:pt x="31" y="0"/>
                    <a:pt x="46" y="0"/>
                  </a:cubicBezTo>
                  <a:cubicBezTo>
                    <a:pt x="74" y="0"/>
                    <a:pt x="89" y="20"/>
                    <a:pt x="89" y="59"/>
                  </a:cubicBezTo>
                  <a:close/>
                  <a:moveTo>
                    <a:pt x="55" y="59"/>
                  </a:moveTo>
                  <a:cubicBezTo>
                    <a:pt x="55" y="47"/>
                    <a:pt x="54" y="39"/>
                    <a:pt x="52" y="33"/>
                  </a:cubicBezTo>
                  <a:cubicBezTo>
                    <a:pt x="51" y="28"/>
                    <a:pt x="48" y="25"/>
                    <a:pt x="44" y="25"/>
                  </a:cubicBezTo>
                  <a:cubicBezTo>
                    <a:pt x="37" y="25"/>
                    <a:pt x="34" y="37"/>
                    <a:pt x="34" y="60"/>
                  </a:cubicBezTo>
                  <a:cubicBezTo>
                    <a:pt x="34" y="72"/>
                    <a:pt x="35" y="81"/>
                    <a:pt x="36" y="86"/>
                  </a:cubicBezTo>
                  <a:cubicBezTo>
                    <a:pt x="38" y="92"/>
                    <a:pt x="41" y="94"/>
                    <a:pt x="44" y="94"/>
                  </a:cubicBezTo>
                  <a:cubicBezTo>
                    <a:pt x="51" y="94"/>
                    <a:pt x="55" y="83"/>
                    <a:pt x="55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Freeform 42"/>
            <p:cNvSpPr>
              <a:spLocks/>
            </p:cNvSpPr>
            <p:nvPr userDrawn="1"/>
          </p:nvSpPr>
          <p:spPr bwMode="auto">
            <a:xfrm>
              <a:off x="-5297994" y="344160"/>
              <a:ext cx="83769" cy="170567"/>
            </a:xfrm>
            <a:custGeom>
              <a:avLst/>
              <a:gdLst>
                <a:gd name="T0" fmla="*/ 26 w 60"/>
                <a:gd name="T1" fmla="*/ 119 h 119"/>
                <a:gd name="T2" fmla="*/ 26 w 60"/>
                <a:gd name="T3" fmla="*/ 35 h 119"/>
                <a:gd name="T4" fmla="*/ 14 w 60"/>
                <a:gd name="T5" fmla="*/ 40 h 119"/>
                <a:gd name="T6" fmla="*/ 0 w 60"/>
                <a:gd name="T7" fmla="*/ 43 h 119"/>
                <a:gd name="T8" fmla="*/ 0 w 60"/>
                <a:gd name="T9" fmla="*/ 17 h 119"/>
                <a:gd name="T10" fmla="*/ 20 w 60"/>
                <a:gd name="T11" fmla="*/ 11 h 119"/>
                <a:gd name="T12" fmla="*/ 40 w 60"/>
                <a:gd name="T13" fmla="*/ 0 h 119"/>
                <a:gd name="T14" fmla="*/ 60 w 60"/>
                <a:gd name="T15" fmla="*/ 0 h 119"/>
                <a:gd name="T16" fmla="*/ 60 w 60"/>
                <a:gd name="T17" fmla="*/ 119 h 119"/>
                <a:gd name="T18" fmla="*/ 26 w 60"/>
                <a:gd name="T1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19">
                  <a:moveTo>
                    <a:pt x="26" y="119"/>
                  </a:moveTo>
                  <a:cubicBezTo>
                    <a:pt x="26" y="35"/>
                    <a:pt x="26" y="35"/>
                    <a:pt x="26" y="35"/>
                  </a:cubicBezTo>
                  <a:cubicBezTo>
                    <a:pt x="22" y="38"/>
                    <a:pt x="18" y="39"/>
                    <a:pt x="14" y="40"/>
                  </a:cubicBezTo>
                  <a:cubicBezTo>
                    <a:pt x="10" y="42"/>
                    <a:pt x="5" y="42"/>
                    <a:pt x="0" y="4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7" y="16"/>
                    <a:pt x="14" y="14"/>
                    <a:pt x="20" y="11"/>
                  </a:cubicBezTo>
                  <a:cubicBezTo>
                    <a:pt x="27" y="9"/>
                    <a:pt x="33" y="5"/>
                    <a:pt x="4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119"/>
                    <a:pt x="60" y="119"/>
                    <a:pt x="60" y="119"/>
                  </a:cubicBezTo>
                  <a:lnTo>
                    <a:pt x="26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Freeform 43"/>
            <p:cNvSpPr>
              <a:spLocks noEditPoints="1"/>
            </p:cNvSpPr>
            <p:nvPr userDrawn="1"/>
          </p:nvSpPr>
          <p:spPr bwMode="auto">
            <a:xfrm>
              <a:off x="-5187984" y="345170"/>
              <a:ext cx="122122" cy="171576"/>
            </a:xfrm>
            <a:custGeom>
              <a:avLst/>
              <a:gdLst>
                <a:gd name="T0" fmla="*/ 0 w 88"/>
                <a:gd name="T1" fmla="*/ 86 h 119"/>
                <a:gd name="T2" fmla="*/ 5 w 88"/>
                <a:gd name="T3" fmla="*/ 68 h 119"/>
                <a:gd name="T4" fmla="*/ 21 w 88"/>
                <a:gd name="T5" fmla="*/ 56 h 119"/>
                <a:gd name="T6" fmla="*/ 8 w 88"/>
                <a:gd name="T7" fmla="*/ 45 h 119"/>
                <a:gd name="T8" fmla="*/ 4 w 88"/>
                <a:gd name="T9" fmla="*/ 30 h 119"/>
                <a:gd name="T10" fmla="*/ 9 w 88"/>
                <a:gd name="T11" fmla="*/ 15 h 119"/>
                <a:gd name="T12" fmla="*/ 23 w 88"/>
                <a:gd name="T13" fmla="*/ 4 h 119"/>
                <a:gd name="T14" fmla="*/ 44 w 88"/>
                <a:gd name="T15" fmla="*/ 0 h 119"/>
                <a:gd name="T16" fmla="*/ 65 w 88"/>
                <a:gd name="T17" fmla="*/ 4 h 119"/>
                <a:gd name="T18" fmla="*/ 80 w 88"/>
                <a:gd name="T19" fmla="*/ 15 h 119"/>
                <a:gd name="T20" fmla="*/ 85 w 88"/>
                <a:gd name="T21" fmla="*/ 30 h 119"/>
                <a:gd name="T22" fmla="*/ 80 w 88"/>
                <a:gd name="T23" fmla="*/ 45 h 119"/>
                <a:gd name="T24" fmla="*/ 67 w 88"/>
                <a:gd name="T25" fmla="*/ 57 h 119"/>
                <a:gd name="T26" fmla="*/ 83 w 88"/>
                <a:gd name="T27" fmla="*/ 69 h 119"/>
                <a:gd name="T28" fmla="*/ 88 w 88"/>
                <a:gd name="T29" fmla="*/ 86 h 119"/>
                <a:gd name="T30" fmla="*/ 82 w 88"/>
                <a:gd name="T31" fmla="*/ 103 h 119"/>
                <a:gd name="T32" fmla="*/ 67 w 88"/>
                <a:gd name="T33" fmla="*/ 115 h 119"/>
                <a:gd name="T34" fmla="*/ 44 w 88"/>
                <a:gd name="T35" fmla="*/ 119 h 119"/>
                <a:gd name="T36" fmla="*/ 12 w 88"/>
                <a:gd name="T37" fmla="*/ 110 h 119"/>
                <a:gd name="T38" fmla="*/ 0 w 88"/>
                <a:gd name="T39" fmla="*/ 86 h 119"/>
                <a:gd name="T40" fmla="*/ 31 w 88"/>
                <a:gd name="T41" fmla="*/ 83 h 119"/>
                <a:gd name="T42" fmla="*/ 35 w 88"/>
                <a:gd name="T43" fmla="*/ 93 h 119"/>
                <a:gd name="T44" fmla="*/ 44 w 88"/>
                <a:gd name="T45" fmla="*/ 97 h 119"/>
                <a:gd name="T46" fmla="*/ 53 w 88"/>
                <a:gd name="T47" fmla="*/ 93 h 119"/>
                <a:gd name="T48" fmla="*/ 57 w 88"/>
                <a:gd name="T49" fmla="*/ 83 h 119"/>
                <a:gd name="T50" fmla="*/ 53 w 88"/>
                <a:gd name="T51" fmla="*/ 74 h 119"/>
                <a:gd name="T52" fmla="*/ 44 w 88"/>
                <a:gd name="T53" fmla="*/ 70 h 119"/>
                <a:gd name="T54" fmla="*/ 35 w 88"/>
                <a:gd name="T55" fmla="*/ 74 h 119"/>
                <a:gd name="T56" fmla="*/ 31 w 88"/>
                <a:gd name="T57" fmla="*/ 83 h 119"/>
                <a:gd name="T58" fmla="*/ 34 w 88"/>
                <a:gd name="T59" fmla="*/ 34 h 119"/>
                <a:gd name="T60" fmla="*/ 37 w 88"/>
                <a:gd name="T61" fmla="*/ 42 h 119"/>
                <a:gd name="T62" fmla="*/ 44 w 88"/>
                <a:gd name="T63" fmla="*/ 46 h 119"/>
                <a:gd name="T64" fmla="*/ 52 w 88"/>
                <a:gd name="T65" fmla="*/ 42 h 119"/>
                <a:gd name="T66" fmla="*/ 55 w 88"/>
                <a:gd name="T67" fmla="*/ 34 h 119"/>
                <a:gd name="T68" fmla="*/ 52 w 88"/>
                <a:gd name="T69" fmla="*/ 25 h 119"/>
                <a:gd name="T70" fmla="*/ 44 w 88"/>
                <a:gd name="T71" fmla="*/ 22 h 119"/>
                <a:gd name="T72" fmla="*/ 37 w 88"/>
                <a:gd name="T73" fmla="*/ 25 h 119"/>
                <a:gd name="T74" fmla="*/ 34 w 88"/>
                <a:gd name="T75" fmla="*/ 3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119">
                  <a:moveTo>
                    <a:pt x="0" y="86"/>
                  </a:moveTo>
                  <a:cubicBezTo>
                    <a:pt x="0" y="79"/>
                    <a:pt x="2" y="73"/>
                    <a:pt x="5" y="68"/>
                  </a:cubicBezTo>
                  <a:cubicBezTo>
                    <a:pt x="9" y="63"/>
                    <a:pt x="14" y="60"/>
                    <a:pt x="21" y="56"/>
                  </a:cubicBezTo>
                  <a:cubicBezTo>
                    <a:pt x="15" y="53"/>
                    <a:pt x="11" y="50"/>
                    <a:pt x="8" y="45"/>
                  </a:cubicBezTo>
                  <a:cubicBezTo>
                    <a:pt x="5" y="40"/>
                    <a:pt x="4" y="35"/>
                    <a:pt x="4" y="30"/>
                  </a:cubicBezTo>
                  <a:cubicBezTo>
                    <a:pt x="4" y="24"/>
                    <a:pt x="5" y="19"/>
                    <a:pt x="9" y="15"/>
                  </a:cubicBezTo>
                  <a:cubicBezTo>
                    <a:pt x="12" y="10"/>
                    <a:pt x="17" y="7"/>
                    <a:pt x="23" y="4"/>
                  </a:cubicBezTo>
                  <a:cubicBezTo>
                    <a:pt x="30" y="1"/>
                    <a:pt x="37" y="0"/>
                    <a:pt x="44" y="0"/>
                  </a:cubicBezTo>
                  <a:cubicBezTo>
                    <a:pt x="52" y="0"/>
                    <a:pt x="59" y="1"/>
                    <a:pt x="65" y="4"/>
                  </a:cubicBezTo>
                  <a:cubicBezTo>
                    <a:pt x="72" y="6"/>
                    <a:pt x="77" y="10"/>
                    <a:pt x="80" y="15"/>
                  </a:cubicBezTo>
                  <a:cubicBezTo>
                    <a:pt x="84" y="19"/>
                    <a:pt x="85" y="24"/>
                    <a:pt x="85" y="30"/>
                  </a:cubicBezTo>
                  <a:cubicBezTo>
                    <a:pt x="85" y="35"/>
                    <a:pt x="84" y="40"/>
                    <a:pt x="80" y="45"/>
                  </a:cubicBezTo>
                  <a:cubicBezTo>
                    <a:pt x="77" y="50"/>
                    <a:pt x="73" y="54"/>
                    <a:pt x="67" y="57"/>
                  </a:cubicBezTo>
                  <a:cubicBezTo>
                    <a:pt x="74" y="60"/>
                    <a:pt x="80" y="64"/>
                    <a:pt x="83" y="69"/>
                  </a:cubicBezTo>
                  <a:cubicBezTo>
                    <a:pt x="86" y="74"/>
                    <a:pt x="88" y="79"/>
                    <a:pt x="88" y="86"/>
                  </a:cubicBezTo>
                  <a:cubicBezTo>
                    <a:pt x="88" y="92"/>
                    <a:pt x="86" y="98"/>
                    <a:pt x="82" y="103"/>
                  </a:cubicBezTo>
                  <a:cubicBezTo>
                    <a:pt x="79" y="109"/>
                    <a:pt x="73" y="112"/>
                    <a:pt x="67" y="115"/>
                  </a:cubicBezTo>
                  <a:cubicBezTo>
                    <a:pt x="60" y="118"/>
                    <a:pt x="52" y="119"/>
                    <a:pt x="44" y="119"/>
                  </a:cubicBezTo>
                  <a:cubicBezTo>
                    <a:pt x="31" y="119"/>
                    <a:pt x="20" y="116"/>
                    <a:pt x="12" y="110"/>
                  </a:cubicBezTo>
                  <a:cubicBezTo>
                    <a:pt x="4" y="104"/>
                    <a:pt x="0" y="96"/>
                    <a:pt x="0" y="86"/>
                  </a:cubicBezTo>
                  <a:close/>
                  <a:moveTo>
                    <a:pt x="31" y="83"/>
                  </a:moveTo>
                  <a:cubicBezTo>
                    <a:pt x="31" y="87"/>
                    <a:pt x="32" y="91"/>
                    <a:pt x="35" y="93"/>
                  </a:cubicBezTo>
                  <a:cubicBezTo>
                    <a:pt x="37" y="95"/>
                    <a:pt x="40" y="97"/>
                    <a:pt x="44" y="97"/>
                  </a:cubicBezTo>
                  <a:cubicBezTo>
                    <a:pt x="48" y="97"/>
                    <a:pt x="51" y="95"/>
                    <a:pt x="53" y="93"/>
                  </a:cubicBezTo>
                  <a:cubicBezTo>
                    <a:pt x="56" y="90"/>
                    <a:pt x="57" y="87"/>
                    <a:pt x="57" y="83"/>
                  </a:cubicBezTo>
                  <a:cubicBezTo>
                    <a:pt x="57" y="79"/>
                    <a:pt x="56" y="76"/>
                    <a:pt x="53" y="74"/>
                  </a:cubicBezTo>
                  <a:cubicBezTo>
                    <a:pt x="51" y="71"/>
                    <a:pt x="48" y="70"/>
                    <a:pt x="44" y="70"/>
                  </a:cubicBezTo>
                  <a:cubicBezTo>
                    <a:pt x="40" y="70"/>
                    <a:pt x="37" y="71"/>
                    <a:pt x="35" y="74"/>
                  </a:cubicBezTo>
                  <a:cubicBezTo>
                    <a:pt x="32" y="76"/>
                    <a:pt x="31" y="79"/>
                    <a:pt x="31" y="83"/>
                  </a:cubicBezTo>
                  <a:close/>
                  <a:moveTo>
                    <a:pt x="34" y="34"/>
                  </a:moveTo>
                  <a:cubicBezTo>
                    <a:pt x="34" y="37"/>
                    <a:pt x="35" y="40"/>
                    <a:pt x="37" y="42"/>
                  </a:cubicBezTo>
                  <a:cubicBezTo>
                    <a:pt x="39" y="45"/>
                    <a:pt x="41" y="46"/>
                    <a:pt x="44" y="46"/>
                  </a:cubicBezTo>
                  <a:cubicBezTo>
                    <a:pt x="47" y="46"/>
                    <a:pt x="50" y="45"/>
                    <a:pt x="52" y="42"/>
                  </a:cubicBezTo>
                  <a:cubicBezTo>
                    <a:pt x="54" y="40"/>
                    <a:pt x="55" y="37"/>
                    <a:pt x="55" y="34"/>
                  </a:cubicBezTo>
                  <a:cubicBezTo>
                    <a:pt x="55" y="30"/>
                    <a:pt x="54" y="27"/>
                    <a:pt x="52" y="25"/>
                  </a:cubicBezTo>
                  <a:cubicBezTo>
                    <a:pt x="50" y="23"/>
                    <a:pt x="47" y="22"/>
                    <a:pt x="44" y="22"/>
                  </a:cubicBezTo>
                  <a:cubicBezTo>
                    <a:pt x="41" y="22"/>
                    <a:pt x="39" y="23"/>
                    <a:pt x="37" y="25"/>
                  </a:cubicBezTo>
                  <a:cubicBezTo>
                    <a:pt x="35" y="27"/>
                    <a:pt x="34" y="30"/>
                    <a:pt x="34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Freeform 44"/>
            <p:cNvSpPr>
              <a:spLocks/>
            </p:cNvSpPr>
            <p:nvPr userDrawn="1"/>
          </p:nvSpPr>
          <p:spPr bwMode="auto">
            <a:xfrm>
              <a:off x="-5704730" y="-240207"/>
              <a:ext cx="130196" cy="140288"/>
            </a:xfrm>
            <a:custGeom>
              <a:avLst/>
              <a:gdLst>
                <a:gd name="T0" fmla="*/ 50 w 94"/>
                <a:gd name="T1" fmla="*/ 24 h 98"/>
                <a:gd name="T2" fmla="*/ 43 w 94"/>
                <a:gd name="T3" fmla="*/ 65 h 98"/>
                <a:gd name="T4" fmla="*/ 37 w 94"/>
                <a:gd name="T5" fmla="*/ 84 h 98"/>
                <a:gd name="T6" fmla="*/ 27 w 94"/>
                <a:gd name="T7" fmla="*/ 94 h 98"/>
                <a:gd name="T8" fmla="*/ 13 w 94"/>
                <a:gd name="T9" fmla="*/ 98 h 98"/>
                <a:gd name="T10" fmla="*/ 0 w 94"/>
                <a:gd name="T11" fmla="*/ 96 h 98"/>
                <a:gd name="T12" fmla="*/ 0 w 94"/>
                <a:gd name="T13" fmla="*/ 73 h 98"/>
                <a:gd name="T14" fmla="*/ 5 w 94"/>
                <a:gd name="T15" fmla="*/ 74 h 98"/>
                <a:gd name="T16" fmla="*/ 12 w 94"/>
                <a:gd name="T17" fmla="*/ 70 h 98"/>
                <a:gd name="T18" fmla="*/ 17 w 94"/>
                <a:gd name="T19" fmla="*/ 58 h 98"/>
                <a:gd name="T20" fmla="*/ 22 w 94"/>
                <a:gd name="T21" fmla="*/ 34 h 98"/>
                <a:gd name="T22" fmla="*/ 26 w 94"/>
                <a:gd name="T23" fmla="*/ 0 h 98"/>
                <a:gd name="T24" fmla="*/ 94 w 94"/>
                <a:gd name="T25" fmla="*/ 0 h 98"/>
                <a:gd name="T26" fmla="*/ 94 w 94"/>
                <a:gd name="T27" fmla="*/ 96 h 98"/>
                <a:gd name="T28" fmla="*/ 65 w 94"/>
                <a:gd name="T29" fmla="*/ 96 h 98"/>
                <a:gd name="T30" fmla="*/ 65 w 94"/>
                <a:gd name="T31" fmla="*/ 24 h 98"/>
                <a:gd name="T32" fmla="*/ 50 w 94"/>
                <a:gd name="T33" fmla="*/ 2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8">
                  <a:moveTo>
                    <a:pt x="50" y="24"/>
                  </a:moveTo>
                  <a:cubicBezTo>
                    <a:pt x="47" y="43"/>
                    <a:pt x="45" y="56"/>
                    <a:pt x="43" y="65"/>
                  </a:cubicBezTo>
                  <a:cubicBezTo>
                    <a:pt x="41" y="73"/>
                    <a:pt x="39" y="80"/>
                    <a:pt x="37" y="84"/>
                  </a:cubicBezTo>
                  <a:cubicBezTo>
                    <a:pt x="34" y="89"/>
                    <a:pt x="31" y="92"/>
                    <a:pt x="27" y="94"/>
                  </a:cubicBezTo>
                  <a:cubicBezTo>
                    <a:pt x="23" y="96"/>
                    <a:pt x="18" y="98"/>
                    <a:pt x="13" y="98"/>
                  </a:cubicBezTo>
                  <a:cubicBezTo>
                    <a:pt x="8" y="98"/>
                    <a:pt x="3" y="97"/>
                    <a:pt x="0" y="96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" y="74"/>
                    <a:pt x="3" y="74"/>
                    <a:pt x="5" y="74"/>
                  </a:cubicBezTo>
                  <a:cubicBezTo>
                    <a:pt x="7" y="74"/>
                    <a:pt x="10" y="73"/>
                    <a:pt x="12" y="70"/>
                  </a:cubicBezTo>
                  <a:cubicBezTo>
                    <a:pt x="14" y="68"/>
                    <a:pt x="16" y="64"/>
                    <a:pt x="17" y="58"/>
                  </a:cubicBezTo>
                  <a:cubicBezTo>
                    <a:pt x="19" y="52"/>
                    <a:pt x="20" y="44"/>
                    <a:pt x="22" y="34"/>
                  </a:cubicBezTo>
                  <a:cubicBezTo>
                    <a:pt x="24" y="24"/>
                    <a:pt x="25" y="12"/>
                    <a:pt x="26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65" y="96"/>
                    <a:pt x="65" y="96"/>
                    <a:pt x="65" y="96"/>
                  </a:cubicBezTo>
                  <a:cubicBezTo>
                    <a:pt x="65" y="24"/>
                    <a:pt x="65" y="24"/>
                    <a:pt x="65" y="24"/>
                  </a:cubicBezTo>
                  <a:lnTo>
                    <a:pt x="50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Freeform 45"/>
            <p:cNvSpPr>
              <a:spLocks/>
            </p:cNvSpPr>
            <p:nvPr userDrawn="1"/>
          </p:nvSpPr>
          <p:spPr bwMode="auto">
            <a:xfrm>
              <a:off x="-5548293" y="-240207"/>
              <a:ext cx="86797" cy="137261"/>
            </a:xfrm>
            <a:custGeom>
              <a:avLst/>
              <a:gdLst>
                <a:gd name="T0" fmla="*/ 0 w 86"/>
                <a:gd name="T1" fmla="*/ 136 h 136"/>
                <a:gd name="T2" fmla="*/ 0 w 86"/>
                <a:gd name="T3" fmla="*/ 0 h 136"/>
                <a:gd name="T4" fmla="*/ 83 w 86"/>
                <a:gd name="T5" fmla="*/ 0 h 136"/>
                <a:gd name="T6" fmla="*/ 83 w 86"/>
                <a:gd name="T7" fmla="*/ 32 h 136"/>
                <a:gd name="T8" fmla="*/ 40 w 86"/>
                <a:gd name="T9" fmla="*/ 32 h 136"/>
                <a:gd name="T10" fmla="*/ 40 w 86"/>
                <a:gd name="T11" fmla="*/ 52 h 136"/>
                <a:gd name="T12" fmla="*/ 80 w 86"/>
                <a:gd name="T13" fmla="*/ 52 h 136"/>
                <a:gd name="T14" fmla="*/ 80 w 86"/>
                <a:gd name="T15" fmla="*/ 84 h 136"/>
                <a:gd name="T16" fmla="*/ 40 w 86"/>
                <a:gd name="T17" fmla="*/ 84 h 136"/>
                <a:gd name="T18" fmla="*/ 40 w 86"/>
                <a:gd name="T19" fmla="*/ 105 h 136"/>
                <a:gd name="T20" fmla="*/ 86 w 86"/>
                <a:gd name="T21" fmla="*/ 105 h 136"/>
                <a:gd name="T22" fmla="*/ 86 w 86"/>
                <a:gd name="T23" fmla="*/ 136 h 136"/>
                <a:gd name="T24" fmla="*/ 0 w 86"/>
                <a:gd name="T2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136">
                  <a:moveTo>
                    <a:pt x="0" y="136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32"/>
                  </a:lnTo>
                  <a:lnTo>
                    <a:pt x="40" y="32"/>
                  </a:lnTo>
                  <a:lnTo>
                    <a:pt x="40" y="52"/>
                  </a:lnTo>
                  <a:lnTo>
                    <a:pt x="80" y="52"/>
                  </a:lnTo>
                  <a:lnTo>
                    <a:pt x="80" y="84"/>
                  </a:lnTo>
                  <a:lnTo>
                    <a:pt x="40" y="84"/>
                  </a:lnTo>
                  <a:lnTo>
                    <a:pt x="40" y="105"/>
                  </a:lnTo>
                  <a:lnTo>
                    <a:pt x="86" y="105"/>
                  </a:lnTo>
                  <a:lnTo>
                    <a:pt x="86" y="136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Freeform 46"/>
            <p:cNvSpPr>
              <a:spLocks/>
            </p:cNvSpPr>
            <p:nvPr userDrawn="1"/>
          </p:nvSpPr>
          <p:spPr bwMode="auto">
            <a:xfrm>
              <a:off x="-5453422" y="-240207"/>
              <a:ext cx="115057" cy="137261"/>
            </a:xfrm>
            <a:custGeom>
              <a:avLst/>
              <a:gdLst>
                <a:gd name="T0" fmla="*/ 77 w 114"/>
                <a:gd name="T1" fmla="*/ 32 h 136"/>
                <a:gd name="T2" fmla="*/ 77 w 114"/>
                <a:gd name="T3" fmla="*/ 136 h 136"/>
                <a:gd name="T4" fmla="*/ 37 w 114"/>
                <a:gd name="T5" fmla="*/ 136 h 136"/>
                <a:gd name="T6" fmla="*/ 37 w 114"/>
                <a:gd name="T7" fmla="*/ 32 h 136"/>
                <a:gd name="T8" fmla="*/ 0 w 114"/>
                <a:gd name="T9" fmla="*/ 32 h 136"/>
                <a:gd name="T10" fmla="*/ 0 w 114"/>
                <a:gd name="T11" fmla="*/ 0 h 136"/>
                <a:gd name="T12" fmla="*/ 114 w 114"/>
                <a:gd name="T13" fmla="*/ 0 h 136"/>
                <a:gd name="T14" fmla="*/ 114 w 114"/>
                <a:gd name="T15" fmla="*/ 32 h 136"/>
                <a:gd name="T16" fmla="*/ 77 w 114"/>
                <a:gd name="T17" fmla="*/ 3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136">
                  <a:moveTo>
                    <a:pt x="77" y="32"/>
                  </a:moveTo>
                  <a:lnTo>
                    <a:pt x="77" y="136"/>
                  </a:lnTo>
                  <a:lnTo>
                    <a:pt x="37" y="136"/>
                  </a:lnTo>
                  <a:lnTo>
                    <a:pt x="37" y="3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14" y="0"/>
                  </a:lnTo>
                  <a:lnTo>
                    <a:pt x="114" y="32"/>
                  </a:lnTo>
                  <a:lnTo>
                    <a:pt x="77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Freeform 47"/>
            <p:cNvSpPr>
              <a:spLocks noEditPoints="1"/>
            </p:cNvSpPr>
            <p:nvPr userDrawn="1"/>
          </p:nvSpPr>
          <p:spPr bwMode="auto">
            <a:xfrm>
              <a:off x="-6211383" y="568218"/>
              <a:ext cx="82760" cy="98908"/>
            </a:xfrm>
            <a:custGeom>
              <a:avLst/>
              <a:gdLst>
                <a:gd name="T0" fmla="*/ 59 w 59"/>
                <a:gd name="T1" fmla="*/ 48 h 69"/>
                <a:gd name="T2" fmla="*/ 52 w 59"/>
                <a:gd name="T3" fmla="*/ 64 h 69"/>
                <a:gd name="T4" fmla="*/ 31 w 59"/>
                <a:gd name="T5" fmla="*/ 69 h 69"/>
                <a:gd name="T6" fmla="*/ 0 w 59"/>
                <a:gd name="T7" fmla="*/ 69 h 69"/>
                <a:gd name="T8" fmla="*/ 0 w 59"/>
                <a:gd name="T9" fmla="*/ 0 h 69"/>
                <a:gd name="T10" fmla="*/ 29 w 59"/>
                <a:gd name="T11" fmla="*/ 0 h 69"/>
                <a:gd name="T12" fmla="*/ 57 w 59"/>
                <a:gd name="T13" fmla="*/ 16 h 69"/>
                <a:gd name="T14" fmla="*/ 55 w 59"/>
                <a:gd name="T15" fmla="*/ 23 h 69"/>
                <a:gd name="T16" fmla="*/ 50 w 59"/>
                <a:gd name="T17" fmla="*/ 28 h 69"/>
                <a:gd name="T18" fmla="*/ 42 w 59"/>
                <a:gd name="T19" fmla="*/ 31 h 69"/>
                <a:gd name="T20" fmla="*/ 42 w 59"/>
                <a:gd name="T21" fmla="*/ 32 h 69"/>
                <a:gd name="T22" fmla="*/ 51 w 59"/>
                <a:gd name="T23" fmla="*/ 35 h 69"/>
                <a:gd name="T24" fmla="*/ 57 w 59"/>
                <a:gd name="T25" fmla="*/ 40 h 69"/>
                <a:gd name="T26" fmla="*/ 59 w 59"/>
                <a:gd name="T27" fmla="*/ 48 h 69"/>
                <a:gd name="T28" fmla="*/ 35 w 59"/>
                <a:gd name="T29" fmla="*/ 20 h 69"/>
                <a:gd name="T30" fmla="*/ 24 w 59"/>
                <a:gd name="T31" fmla="*/ 14 h 69"/>
                <a:gd name="T32" fmla="*/ 21 w 59"/>
                <a:gd name="T33" fmla="*/ 14 h 69"/>
                <a:gd name="T34" fmla="*/ 21 w 59"/>
                <a:gd name="T35" fmla="*/ 27 h 69"/>
                <a:gd name="T36" fmla="*/ 27 w 59"/>
                <a:gd name="T37" fmla="*/ 27 h 69"/>
                <a:gd name="T38" fmla="*/ 32 w 59"/>
                <a:gd name="T39" fmla="*/ 25 h 69"/>
                <a:gd name="T40" fmla="*/ 35 w 59"/>
                <a:gd name="T41" fmla="*/ 20 h 69"/>
                <a:gd name="T42" fmla="*/ 37 w 59"/>
                <a:gd name="T43" fmla="*/ 48 h 69"/>
                <a:gd name="T44" fmla="*/ 35 w 59"/>
                <a:gd name="T45" fmla="*/ 43 h 69"/>
                <a:gd name="T46" fmla="*/ 29 w 59"/>
                <a:gd name="T47" fmla="*/ 41 h 69"/>
                <a:gd name="T48" fmla="*/ 21 w 59"/>
                <a:gd name="T49" fmla="*/ 41 h 69"/>
                <a:gd name="T50" fmla="*/ 21 w 59"/>
                <a:gd name="T51" fmla="*/ 55 h 69"/>
                <a:gd name="T52" fmla="*/ 27 w 59"/>
                <a:gd name="T53" fmla="*/ 55 h 69"/>
                <a:gd name="T54" fmla="*/ 34 w 59"/>
                <a:gd name="T55" fmla="*/ 53 h 69"/>
                <a:gd name="T56" fmla="*/ 37 w 59"/>
                <a:gd name="T57" fmla="*/ 4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9" h="69">
                  <a:moveTo>
                    <a:pt x="59" y="48"/>
                  </a:moveTo>
                  <a:cubicBezTo>
                    <a:pt x="59" y="55"/>
                    <a:pt x="57" y="60"/>
                    <a:pt x="52" y="64"/>
                  </a:cubicBezTo>
                  <a:cubicBezTo>
                    <a:pt x="47" y="67"/>
                    <a:pt x="40" y="69"/>
                    <a:pt x="31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48" y="0"/>
                    <a:pt x="57" y="5"/>
                    <a:pt x="57" y="16"/>
                  </a:cubicBezTo>
                  <a:cubicBezTo>
                    <a:pt x="57" y="19"/>
                    <a:pt x="56" y="21"/>
                    <a:pt x="55" y="23"/>
                  </a:cubicBezTo>
                  <a:cubicBezTo>
                    <a:pt x="54" y="25"/>
                    <a:pt x="52" y="27"/>
                    <a:pt x="50" y="28"/>
                  </a:cubicBezTo>
                  <a:cubicBezTo>
                    <a:pt x="47" y="30"/>
                    <a:pt x="45" y="31"/>
                    <a:pt x="42" y="31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5" y="32"/>
                    <a:pt x="48" y="33"/>
                    <a:pt x="51" y="35"/>
                  </a:cubicBezTo>
                  <a:cubicBezTo>
                    <a:pt x="53" y="36"/>
                    <a:pt x="55" y="38"/>
                    <a:pt x="57" y="40"/>
                  </a:cubicBezTo>
                  <a:cubicBezTo>
                    <a:pt x="58" y="43"/>
                    <a:pt x="59" y="45"/>
                    <a:pt x="59" y="48"/>
                  </a:cubicBezTo>
                  <a:close/>
                  <a:moveTo>
                    <a:pt x="35" y="20"/>
                  </a:moveTo>
                  <a:cubicBezTo>
                    <a:pt x="35" y="16"/>
                    <a:pt x="31" y="14"/>
                    <a:pt x="24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9" y="27"/>
                    <a:pt x="31" y="26"/>
                    <a:pt x="32" y="25"/>
                  </a:cubicBezTo>
                  <a:cubicBezTo>
                    <a:pt x="34" y="24"/>
                    <a:pt x="35" y="22"/>
                    <a:pt x="35" y="20"/>
                  </a:cubicBezTo>
                  <a:close/>
                  <a:moveTo>
                    <a:pt x="37" y="48"/>
                  </a:moveTo>
                  <a:cubicBezTo>
                    <a:pt x="37" y="46"/>
                    <a:pt x="36" y="44"/>
                    <a:pt x="35" y="43"/>
                  </a:cubicBezTo>
                  <a:cubicBezTo>
                    <a:pt x="33" y="41"/>
                    <a:pt x="31" y="41"/>
                    <a:pt x="29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30" y="55"/>
                    <a:pt x="33" y="54"/>
                    <a:pt x="34" y="53"/>
                  </a:cubicBezTo>
                  <a:cubicBezTo>
                    <a:pt x="36" y="52"/>
                    <a:pt x="37" y="50"/>
                    <a:pt x="37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4" name="Freeform 48"/>
            <p:cNvSpPr>
              <a:spLocks noEditPoints="1"/>
            </p:cNvSpPr>
            <p:nvPr userDrawn="1"/>
          </p:nvSpPr>
          <p:spPr bwMode="auto">
            <a:xfrm>
              <a:off x="-6086234" y="568218"/>
              <a:ext cx="99918" cy="98908"/>
            </a:xfrm>
            <a:custGeom>
              <a:avLst/>
              <a:gdLst>
                <a:gd name="T0" fmla="*/ 49 w 72"/>
                <a:gd name="T1" fmla="*/ 69 h 69"/>
                <a:gd name="T2" fmla="*/ 46 w 72"/>
                <a:gd name="T3" fmla="*/ 56 h 69"/>
                <a:gd name="T4" fmla="*/ 26 w 72"/>
                <a:gd name="T5" fmla="*/ 56 h 69"/>
                <a:gd name="T6" fmla="*/ 22 w 72"/>
                <a:gd name="T7" fmla="*/ 69 h 69"/>
                <a:gd name="T8" fmla="*/ 0 w 72"/>
                <a:gd name="T9" fmla="*/ 69 h 69"/>
                <a:gd name="T10" fmla="*/ 24 w 72"/>
                <a:gd name="T11" fmla="*/ 0 h 69"/>
                <a:gd name="T12" fmla="*/ 50 w 72"/>
                <a:gd name="T13" fmla="*/ 0 h 69"/>
                <a:gd name="T14" fmla="*/ 72 w 72"/>
                <a:gd name="T15" fmla="*/ 69 h 69"/>
                <a:gd name="T16" fmla="*/ 49 w 72"/>
                <a:gd name="T17" fmla="*/ 69 h 69"/>
                <a:gd name="T18" fmla="*/ 36 w 72"/>
                <a:gd name="T19" fmla="*/ 15 h 69"/>
                <a:gd name="T20" fmla="*/ 36 w 72"/>
                <a:gd name="T21" fmla="*/ 15 h 69"/>
                <a:gd name="T22" fmla="*/ 35 w 72"/>
                <a:gd name="T23" fmla="*/ 19 h 69"/>
                <a:gd name="T24" fmla="*/ 29 w 72"/>
                <a:gd name="T25" fmla="*/ 41 h 69"/>
                <a:gd name="T26" fmla="*/ 42 w 72"/>
                <a:gd name="T27" fmla="*/ 41 h 69"/>
                <a:gd name="T28" fmla="*/ 38 w 72"/>
                <a:gd name="T29" fmla="*/ 22 h 69"/>
                <a:gd name="T30" fmla="*/ 36 w 72"/>
                <a:gd name="T3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69">
                  <a:moveTo>
                    <a:pt x="49" y="69"/>
                  </a:moveTo>
                  <a:cubicBezTo>
                    <a:pt x="46" y="56"/>
                    <a:pt x="46" y="56"/>
                    <a:pt x="4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72" y="69"/>
                    <a:pt x="72" y="69"/>
                    <a:pt x="72" y="69"/>
                  </a:cubicBezTo>
                  <a:lnTo>
                    <a:pt x="49" y="69"/>
                  </a:lnTo>
                  <a:close/>
                  <a:moveTo>
                    <a:pt x="36" y="15"/>
                  </a:move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7"/>
                    <a:pt x="35" y="19"/>
                  </a:cubicBezTo>
                  <a:cubicBezTo>
                    <a:pt x="35" y="20"/>
                    <a:pt x="33" y="28"/>
                    <a:pt x="29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20"/>
                    <a:pt x="36" y="17"/>
                    <a:pt x="36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5" name="Freeform 49"/>
            <p:cNvSpPr>
              <a:spLocks noEditPoints="1"/>
            </p:cNvSpPr>
            <p:nvPr userDrawn="1"/>
          </p:nvSpPr>
          <p:spPr bwMode="auto">
            <a:xfrm>
              <a:off x="-5975214" y="568218"/>
              <a:ext cx="83769" cy="98908"/>
            </a:xfrm>
            <a:custGeom>
              <a:avLst/>
              <a:gdLst>
                <a:gd name="T0" fmla="*/ 60 w 60"/>
                <a:gd name="T1" fmla="*/ 48 h 69"/>
                <a:gd name="T2" fmla="*/ 52 w 60"/>
                <a:gd name="T3" fmla="*/ 64 h 69"/>
                <a:gd name="T4" fmla="*/ 32 w 60"/>
                <a:gd name="T5" fmla="*/ 69 h 69"/>
                <a:gd name="T6" fmla="*/ 0 w 60"/>
                <a:gd name="T7" fmla="*/ 69 h 69"/>
                <a:gd name="T8" fmla="*/ 0 w 60"/>
                <a:gd name="T9" fmla="*/ 0 h 69"/>
                <a:gd name="T10" fmla="*/ 30 w 60"/>
                <a:gd name="T11" fmla="*/ 0 h 69"/>
                <a:gd name="T12" fmla="*/ 57 w 60"/>
                <a:gd name="T13" fmla="*/ 16 h 69"/>
                <a:gd name="T14" fmla="*/ 56 w 60"/>
                <a:gd name="T15" fmla="*/ 23 h 69"/>
                <a:gd name="T16" fmla="*/ 50 w 60"/>
                <a:gd name="T17" fmla="*/ 28 h 69"/>
                <a:gd name="T18" fmla="*/ 43 w 60"/>
                <a:gd name="T19" fmla="*/ 31 h 69"/>
                <a:gd name="T20" fmla="*/ 43 w 60"/>
                <a:gd name="T21" fmla="*/ 32 h 69"/>
                <a:gd name="T22" fmla="*/ 51 w 60"/>
                <a:gd name="T23" fmla="*/ 35 h 69"/>
                <a:gd name="T24" fmla="*/ 58 w 60"/>
                <a:gd name="T25" fmla="*/ 40 h 69"/>
                <a:gd name="T26" fmla="*/ 60 w 60"/>
                <a:gd name="T27" fmla="*/ 48 h 69"/>
                <a:gd name="T28" fmla="*/ 35 w 60"/>
                <a:gd name="T29" fmla="*/ 20 h 69"/>
                <a:gd name="T30" fmla="*/ 25 w 60"/>
                <a:gd name="T31" fmla="*/ 14 h 69"/>
                <a:gd name="T32" fmla="*/ 21 w 60"/>
                <a:gd name="T33" fmla="*/ 14 h 69"/>
                <a:gd name="T34" fmla="*/ 21 w 60"/>
                <a:gd name="T35" fmla="*/ 27 h 69"/>
                <a:gd name="T36" fmla="*/ 27 w 60"/>
                <a:gd name="T37" fmla="*/ 27 h 69"/>
                <a:gd name="T38" fmla="*/ 33 w 60"/>
                <a:gd name="T39" fmla="*/ 25 h 69"/>
                <a:gd name="T40" fmla="*/ 35 w 60"/>
                <a:gd name="T41" fmla="*/ 20 h 69"/>
                <a:gd name="T42" fmla="*/ 37 w 60"/>
                <a:gd name="T43" fmla="*/ 48 h 69"/>
                <a:gd name="T44" fmla="*/ 35 w 60"/>
                <a:gd name="T45" fmla="*/ 43 h 69"/>
                <a:gd name="T46" fmla="*/ 29 w 60"/>
                <a:gd name="T47" fmla="*/ 41 h 69"/>
                <a:gd name="T48" fmla="*/ 21 w 60"/>
                <a:gd name="T49" fmla="*/ 41 h 69"/>
                <a:gd name="T50" fmla="*/ 21 w 60"/>
                <a:gd name="T51" fmla="*/ 55 h 69"/>
                <a:gd name="T52" fmla="*/ 28 w 60"/>
                <a:gd name="T53" fmla="*/ 55 h 69"/>
                <a:gd name="T54" fmla="*/ 35 w 60"/>
                <a:gd name="T55" fmla="*/ 53 h 69"/>
                <a:gd name="T56" fmla="*/ 37 w 60"/>
                <a:gd name="T57" fmla="*/ 4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9">
                  <a:moveTo>
                    <a:pt x="60" y="48"/>
                  </a:moveTo>
                  <a:cubicBezTo>
                    <a:pt x="60" y="55"/>
                    <a:pt x="57" y="60"/>
                    <a:pt x="52" y="64"/>
                  </a:cubicBezTo>
                  <a:cubicBezTo>
                    <a:pt x="48" y="67"/>
                    <a:pt x="41" y="69"/>
                    <a:pt x="32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8" y="0"/>
                    <a:pt x="57" y="5"/>
                    <a:pt x="57" y="16"/>
                  </a:cubicBezTo>
                  <a:cubicBezTo>
                    <a:pt x="57" y="19"/>
                    <a:pt x="57" y="21"/>
                    <a:pt x="56" y="23"/>
                  </a:cubicBezTo>
                  <a:cubicBezTo>
                    <a:pt x="55" y="25"/>
                    <a:pt x="53" y="27"/>
                    <a:pt x="50" y="28"/>
                  </a:cubicBezTo>
                  <a:cubicBezTo>
                    <a:pt x="48" y="30"/>
                    <a:pt x="45" y="31"/>
                    <a:pt x="43" y="31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6" y="32"/>
                    <a:pt x="49" y="33"/>
                    <a:pt x="51" y="35"/>
                  </a:cubicBezTo>
                  <a:cubicBezTo>
                    <a:pt x="54" y="36"/>
                    <a:pt x="56" y="38"/>
                    <a:pt x="58" y="40"/>
                  </a:cubicBezTo>
                  <a:cubicBezTo>
                    <a:pt x="59" y="43"/>
                    <a:pt x="60" y="45"/>
                    <a:pt x="60" y="48"/>
                  </a:cubicBezTo>
                  <a:close/>
                  <a:moveTo>
                    <a:pt x="35" y="20"/>
                  </a:moveTo>
                  <a:cubicBezTo>
                    <a:pt x="35" y="16"/>
                    <a:pt x="32" y="14"/>
                    <a:pt x="25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7"/>
                    <a:pt x="31" y="26"/>
                    <a:pt x="33" y="25"/>
                  </a:cubicBezTo>
                  <a:cubicBezTo>
                    <a:pt x="34" y="24"/>
                    <a:pt x="35" y="22"/>
                    <a:pt x="35" y="20"/>
                  </a:cubicBezTo>
                  <a:close/>
                  <a:moveTo>
                    <a:pt x="37" y="48"/>
                  </a:moveTo>
                  <a:cubicBezTo>
                    <a:pt x="37" y="46"/>
                    <a:pt x="37" y="44"/>
                    <a:pt x="35" y="43"/>
                  </a:cubicBezTo>
                  <a:cubicBezTo>
                    <a:pt x="34" y="41"/>
                    <a:pt x="32" y="41"/>
                    <a:pt x="29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31" y="55"/>
                    <a:pt x="33" y="54"/>
                    <a:pt x="35" y="53"/>
                  </a:cubicBezTo>
                  <a:cubicBezTo>
                    <a:pt x="37" y="52"/>
                    <a:pt x="37" y="50"/>
                    <a:pt x="37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6" name="Freeform 50"/>
            <p:cNvSpPr>
              <a:spLocks/>
            </p:cNvSpPr>
            <p:nvPr userDrawn="1"/>
          </p:nvSpPr>
          <p:spPr bwMode="auto">
            <a:xfrm>
              <a:off x="-5885389" y="568218"/>
              <a:ext cx="82760" cy="98908"/>
            </a:xfrm>
            <a:custGeom>
              <a:avLst/>
              <a:gdLst>
                <a:gd name="T0" fmla="*/ 55 w 82"/>
                <a:gd name="T1" fmla="*/ 23 h 98"/>
                <a:gd name="T2" fmla="*/ 55 w 82"/>
                <a:gd name="T3" fmla="*/ 98 h 98"/>
                <a:gd name="T4" fmla="*/ 26 w 82"/>
                <a:gd name="T5" fmla="*/ 98 h 98"/>
                <a:gd name="T6" fmla="*/ 26 w 82"/>
                <a:gd name="T7" fmla="*/ 23 h 98"/>
                <a:gd name="T8" fmla="*/ 0 w 82"/>
                <a:gd name="T9" fmla="*/ 23 h 98"/>
                <a:gd name="T10" fmla="*/ 0 w 82"/>
                <a:gd name="T11" fmla="*/ 0 h 98"/>
                <a:gd name="T12" fmla="*/ 82 w 82"/>
                <a:gd name="T13" fmla="*/ 0 h 98"/>
                <a:gd name="T14" fmla="*/ 82 w 82"/>
                <a:gd name="T15" fmla="*/ 23 h 98"/>
                <a:gd name="T16" fmla="*/ 55 w 82"/>
                <a:gd name="T17" fmla="*/ 2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98">
                  <a:moveTo>
                    <a:pt x="55" y="23"/>
                  </a:moveTo>
                  <a:lnTo>
                    <a:pt x="55" y="98"/>
                  </a:lnTo>
                  <a:lnTo>
                    <a:pt x="26" y="98"/>
                  </a:lnTo>
                  <a:lnTo>
                    <a:pt x="26" y="23"/>
                  </a:lnTo>
                  <a:lnTo>
                    <a:pt x="0" y="23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23"/>
                  </a:lnTo>
                  <a:lnTo>
                    <a:pt x="55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Freeform 51"/>
            <p:cNvSpPr>
              <a:spLocks noEditPoints="1"/>
            </p:cNvSpPr>
            <p:nvPr userDrawn="1"/>
          </p:nvSpPr>
          <p:spPr bwMode="auto">
            <a:xfrm>
              <a:off x="-5796573" y="565190"/>
              <a:ext cx="96890" cy="103955"/>
            </a:xfrm>
            <a:custGeom>
              <a:avLst/>
              <a:gdLst>
                <a:gd name="T0" fmla="*/ 70 w 70"/>
                <a:gd name="T1" fmla="*/ 36 h 72"/>
                <a:gd name="T2" fmla="*/ 66 w 70"/>
                <a:gd name="T3" fmla="*/ 55 h 72"/>
                <a:gd name="T4" fmla="*/ 53 w 70"/>
                <a:gd name="T5" fmla="*/ 68 h 72"/>
                <a:gd name="T6" fmla="*/ 35 w 70"/>
                <a:gd name="T7" fmla="*/ 72 h 72"/>
                <a:gd name="T8" fmla="*/ 17 w 70"/>
                <a:gd name="T9" fmla="*/ 68 h 72"/>
                <a:gd name="T10" fmla="*/ 5 w 70"/>
                <a:gd name="T11" fmla="*/ 55 h 72"/>
                <a:gd name="T12" fmla="*/ 0 w 70"/>
                <a:gd name="T13" fmla="*/ 37 h 72"/>
                <a:gd name="T14" fmla="*/ 5 w 70"/>
                <a:gd name="T15" fmla="*/ 18 h 72"/>
                <a:gd name="T16" fmla="*/ 17 w 70"/>
                <a:gd name="T17" fmla="*/ 5 h 72"/>
                <a:gd name="T18" fmla="*/ 36 w 70"/>
                <a:gd name="T19" fmla="*/ 0 h 72"/>
                <a:gd name="T20" fmla="*/ 54 w 70"/>
                <a:gd name="T21" fmla="*/ 5 h 72"/>
                <a:gd name="T22" fmla="*/ 66 w 70"/>
                <a:gd name="T23" fmla="*/ 17 h 72"/>
                <a:gd name="T24" fmla="*/ 70 w 70"/>
                <a:gd name="T25" fmla="*/ 36 h 72"/>
                <a:gd name="T26" fmla="*/ 48 w 70"/>
                <a:gd name="T27" fmla="*/ 37 h 72"/>
                <a:gd name="T28" fmla="*/ 45 w 70"/>
                <a:gd name="T29" fmla="*/ 23 h 72"/>
                <a:gd name="T30" fmla="*/ 36 w 70"/>
                <a:gd name="T31" fmla="*/ 18 h 72"/>
                <a:gd name="T32" fmla="*/ 26 w 70"/>
                <a:gd name="T33" fmla="*/ 23 h 72"/>
                <a:gd name="T34" fmla="*/ 22 w 70"/>
                <a:gd name="T35" fmla="*/ 36 h 72"/>
                <a:gd name="T36" fmla="*/ 26 w 70"/>
                <a:gd name="T37" fmla="*/ 50 h 72"/>
                <a:gd name="T38" fmla="*/ 35 w 70"/>
                <a:gd name="T39" fmla="*/ 54 h 72"/>
                <a:gd name="T40" fmla="*/ 42 w 70"/>
                <a:gd name="T41" fmla="*/ 52 h 72"/>
                <a:gd name="T42" fmla="*/ 46 w 70"/>
                <a:gd name="T43" fmla="*/ 46 h 72"/>
                <a:gd name="T44" fmla="*/ 48 w 70"/>
                <a:gd name="T45" fmla="*/ 3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0" h="72">
                  <a:moveTo>
                    <a:pt x="70" y="36"/>
                  </a:moveTo>
                  <a:cubicBezTo>
                    <a:pt x="70" y="43"/>
                    <a:pt x="69" y="49"/>
                    <a:pt x="66" y="55"/>
                  </a:cubicBezTo>
                  <a:cubicBezTo>
                    <a:pt x="63" y="60"/>
                    <a:pt x="58" y="65"/>
                    <a:pt x="53" y="68"/>
                  </a:cubicBezTo>
                  <a:cubicBezTo>
                    <a:pt x="48" y="71"/>
                    <a:pt x="42" y="72"/>
                    <a:pt x="35" y="72"/>
                  </a:cubicBezTo>
                  <a:cubicBezTo>
                    <a:pt x="28" y="72"/>
                    <a:pt x="22" y="71"/>
                    <a:pt x="17" y="68"/>
                  </a:cubicBezTo>
                  <a:cubicBezTo>
                    <a:pt x="12" y="65"/>
                    <a:pt x="8" y="61"/>
                    <a:pt x="5" y="55"/>
                  </a:cubicBezTo>
                  <a:cubicBezTo>
                    <a:pt x="2" y="50"/>
                    <a:pt x="0" y="44"/>
                    <a:pt x="0" y="37"/>
                  </a:cubicBezTo>
                  <a:cubicBezTo>
                    <a:pt x="0" y="30"/>
                    <a:pt x="2" y="24"/>
                    <a:pt x="5" y="18"/>
                  </a:cubicBezTo>
                  <a:cubicBezTo>
                    <a:pt x="8" y="12"/>
                    <a:pt x="12" y="8"/>
                    <a:pt x="17" y="5"/>
                  </a:cubicBezTo>
                  <a:cubicBezTo>
                    <a:pt x="23" y="2"/>
                    <a:pt x="29" y="0"/>
                    <a:pt x="36" y="0"/>
                  </a:cubicBezTo>
                  <a:cubicBezTo>
                    <a:pt x="43" y="0"/>
                    <a:pt x="48" y="2"/>
                    <a:pt x="54" y="5"/>
                  </a:cubicBezTo>
                  <a:cubicBezTo>
                    <a:pt x="59" y="8"/>
                    <a:pt x="63" y="12"/>
                    <a:pt x="66" y="17"/>
                  </a:cubicBezTo>
                  <a:cubicBezTo>
                    <a:pt x="69" y="23"/>
                    <a:pt x="70" y="29"/>
                    <a:pt x="70" y="36"/>
                  </a:cubicBezTo>
                  <a:close/>
                  <a:moveTo>
                    <a:pt x="48" y="37"/>
                  </a:moveTo>
                  <a:cubicBezTo>
                    <a:pt x="48" y="31"/>
                    <a:pt x="47" y="26"/>
                    <a:pt x="45" y="23"/>
                  </a:cubicBezTo>
                  <a:cubicBezTo>
                    <a:pt x="42" y="20"/>
                    <a:pt x="39" y="18"/>
                    <a:pt x="36" y="18"/>
                  </a:cubicBezTo>
                  <a:cubicBezTo>
                    <a:pt x="31" y="18"/>
                    <a:pt x="28" y="20"/>
                    <a:pt x="26" y="23"/>
                  </a:cubicBezTo>
                  <a:cubicBezTo>
                    <a:pt x="24" y="26"/>
                    <a:pt x="22" y="31"/>
                    <a:pt x="22" y="36"/>
                  </a:cubicBezTo>
                  <a:cubicBezTo>
                    <a:pt x="22" y="42"/>
                    <a:pt x="24" y="46"/>
                    <a:pt x="26" y="50"/>
                  </a:cubicBezTo>
                  <a:cubicBezTo>
                    <a:pt x="28" y="53"/>
                    <a:pt x="31" y="54"/>
                    <a:pt x="35" y="54"/>
                  </a:cubicBezTo>
                  <a:cubicBezTo>
                    <a:pt x="38" y="54"/>
                    <a:pt x="40" y="54"/>
                    <a:pt x="42" y="52"/>
                  </a:cubicBezTo>
                  <a:cubicBezTo>
                    <a:pt x="44" y="51"/>
                    <a:pt x="45" y="49"/>
                    <a:pt x="46" y="46"/>
                  </a:cubicBezTo>
                  <a:cubicBezTo>
                    <a:pt x="47" y="44"/>
                    <a:pt x="48" y="40"/>
                    <a:pt x="48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Freeform 52"/>
            <p:cNvSpPr>
              <a:spLocks noEditPoints="1"/>
            </p:cNvSpPr>
            <p:nvPr userDrawn="1"/>
          </p:nvSpPr>
          <p:spPr bwMode="auto">
            <a:xfrm>
              <a:off x="-5685554" y="568218"/>
              <a:ext cx="81751" cy="98908"/>
            </a:xfrm>
            <a:custGeom>
              <a:avLst/>
              <a:gdLst>
                <a:gd name="T0" fmla="*/ 59 w 59"/>
                <a:gd name="T1" fmla="*/ 46 h 69"/>
                <a:gd name="T2" fmla="*/ 53 w 59"/>
                <a:gd name="T3" fmla="*/ 63 h 69"/>
                <a:gd name="T4" fmla="*/ 33 w 59"/>
                <a:gd name="T5" fmla="*/ 69 h 69"/>
                <a:gd name="T6" fmla="*/ 0 w 59"/>
                <a:gd name="T7" fmla="*/ 69 h 69"/>
                <a:gd name="T8" fmla="*/ 0 w 59"/>
                <a:gd name="T9" fmla="*/ 0 h 69"/>
                <a:gd name="T10" fmla="*/ 50 w 59"/>
                <a:gd name="T11" fmla="*/ 0 h 69"/>
                <a:gd name="T12" fmla="*/ 50 w 59"/>
                <a:gd name="T13" fmla="*/ 16 h 69"/>
                <a:gd name="T14" fmla="*/ 21 w 59"/>
                <a:gd name="T15" fmla="*/ 16 h 69"/>
                <a:gd name="T16" fmla="*/ 21 w 59"/>
                <a:gd name="T17" fmla="*/ 27 h 69"/>
                <a:gd name="T18" fmla="*/ 36 w 59"/>
                <a:gd name="T19" fmla="*/ 27 h 69"/>
                <a:gd name="T20" fmla="*/ 49 w 59"/>
                <a:gd name="T21" fmla="*/ 29 h 69"/>
                <a:gd name="T22" fmla="*/ 57 w 59"/>
                <a:gd name="T23" fmla="*/ 36 h 69"/>
                <a:gd name="T24" fmla="*/ 59 w 59"/>
                <a:gd name="T25" fmla="*/ 46 h 69"/>
                <a:gd name="T26" fmla="*/ 37 w 59"/>
                <a:gd name="T27" fmla="*/ 48 h 69"/>
                <a:gd name="T28" fmla="*/ 35 w 59"/>
                <a:gd name="T29" fmla="*/ 43 h 69"/>
                <a:gd name="T30" fmla="*/ 30 w 59"/>
                <a:gd name="T31" fmla="*/ 41 h 69"/>
                <a:gd name="T32" fmla="*/ 21 w 59"/>
                <a:gd name="T33" fmla="*/ 41 h 69"/>
                <a:gd name="T34" fmla="*/ 21 w 59"/>
                <a:gd name="T35" fmla="*/ 55 h 69"/>
                <a:gd name="T36" fmla="*/ 29 w 59"/>
                <a:gd name="T37" fmla="*/ 55 h 69"/>
                <a:gd name="T38" fmla="*/ 35 w 59"/>
                <a:gd name="T39" fmla="*/ 53 h 69"/>
                <a:gd name="T40" fmla="*/ 37 w 59"/>
                <a:gd name="T41" fmla="*/ 4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69">
                  <a:moveTo>
                    <a:pt x="59" y="46"/>
                  </a:moveTo>
                  <a:cubicBezTo>
                    <a:pt x="59" y="53"/>
                    <a:pt x="57" y="59"/>
                    <a:pt x="53" y="63"/>
                  </a:cubicBezTo>
                  <a:cubicBezTo>
                    <a:pt x="48" y="67"/>
                    <a:pt x="42" y="69"/>
                    <a:pt x="33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41" y="27"/>
                    <a:pt x="45" y="28"/>
                    <a:pt x="49" y="29"/>
                  </a:cubicBezTo>
                  <a:cubicBezTo>
                    <a:pt x="52" y="31"/>
                    <a:pt x="55" y="33"/>
                    <a:pt x="57" y="36"/>
                  </a:cubicBezTo>
                  <a:cubicBezTo>
                    <a:pt x="59" y="39"/>
                    <a:pt x="59" y="42"/>
                    <a:pt x="59" y="46"/>
                  </a:cubicBezTo>
                  <a:close/>
                  <a:moveTo>
                    <a:pt x="37" y="48"/>
                  </a:moveTo>
                  <a:cubicBezTo>
                    <a:pt x="37" y="46"/>
                    <a:pt x="37" y="44"/>
                    <a:pt x="35" y="43"/>
                  </a:cubicBezTo>
                  <a:cubicBezTo>
                    <a:pt x="34" y="41"/>
                    <a:pt x="32" y="41"/>
                    <a:pt x="3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32" y="55"/>
                    <a:pt x="34" y="54"/>
                    <a:pt x="35" y="53"/>
                  </a:cubicBezTo>
                  <a:cubicBezTo>
                    <a:pt x="36" y="52"/>
                    <a:pt x="37" y="50"/>
                    <a:pt x="37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9" name="Freeform 53"/>
            <p:cNvSpPr>
              <a:spLocks/>
            </p:cNvSpPr>
            <p:nvPr userDrawn="1"/>
          </p:nvSpPr>
          <p:spPr bwMode="auto">
            <a:xfrm>
              <a:off x="-5589673" y="568218"/>
              <a:ext cx="92853" cy="98908"/>
            </a:xfrm>
            <a:custGeom>
              <a:avLst/>
              <a:gdLst>
                <a:gd name="T0" fmla="*/ 47 w 67"/>
                <a:gd name="T1" fmla="*/ 69 h 69"/>
                <a:gd name="T2" fmla="*/ 47 w 67"/>
                <a:gd name="T3" fmla="*/ 40 h 69"/>
                <a:gd name="T4" fmla="*/ 47 w 67"/>
                <a:gd name="T5" fmla="*/ 28 h 69"/>
                <a:gd name="T6" fmla="*/ 47 w 67"/>
                <a:gd name="T7" fmla="*/ 28 h 69"/>
                <a:gd name="T8" fmla="*/ 45 w 67"/>
                <a:gd name="T9" fmla="*/ 32 h 69"/>
                <a:gd name="T10" fmla="*/ 18 w 67"/>
                <a:gd name="T11" fmla="*/ 69 h 69"/>
                <a:gd name="T12" fmla="*/ 0 w 67"/>
                <a:gd name="T13" fmla="*/ 69 h 69"/>
                <a:gd name="T14" fmla="*/ 0 w 67"/>
                <a:gd name="T15" fmla="*/ 0 h 69"/>
                <a:gd name="T16" fmla="*/ 19 w 67"/>
                <a:gd name="T17" fmla="*/ 0 h 69"/>
                <a:gd name="T18" fmla="*/ 19 w 67"/>
                <a:gd name="T19" fmla="*/ 30 h 69"/>
                <a:gd name="T20" fmla="*/ 19 w 67"/>
                <a:gd name="T21" fmla="*/ 38 h 69"/>
                <a:gd name="T22" fmla="*/ 19 w 67"/>
                <a:gd name="T23" fmla="*/ 38 h 69"/>
                <a:gd name="T24" fmla="*/ 19 w 67"/>
                <a:gd name="T25" fmla="*/ 37 h 69"/>
                <a:gd name="T26" fmla="*/ 23 w 67"/>
                <a:gd name="T27" fmla="*/ 31 h 69"/>
                <a:gd name="T28" fmla="*/ 47 w 67"/>
                <a:gd name="T29" fmla="*/ 0 h 69"/>
                <a:gd name="T30" fmla="*/ 67 w 67"/>
                <a:gd name="T31" fmla="*/ 0 h 69"/>
                <a:gd name="T32" fmla="*/ 67 w 67"/>
                <a:gd name="T33" fmla="*/ 69 h 69"/>
                <a:gd name="T34" fmla="*/ 47 w 67"/>
                <a:gd name="T3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" h="69">
                  <a:moveTo>
                    <a:pt x="47" y="69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47" y="36"/>
                    <a:pt x="47" y="32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9"/>
                    <a:pt x="46" y="31"/>
                    <a:pt x="45" y="32"/>
                  </a:cubicBezTo>
                  <a:cubicBezTo>
                    <a:pt x="44" y="33"/>
                    <a:pt x="35" y="46"/>
                    <a:pt x="1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4"/>
                    <a:pt x="19" y="36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7"/>
                    <a:pt x="19" y="37"/>
                  </a:cubicBezTo>
                  <a:cubicBezTo>
                    <a:pt x="20" y="37"/>
                    <a:pt x="21" y="35"/>
                    <a:pt x="23" y="31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69"/>
                    <a:pt x="67" y="69"/>
                    <a:pt x="67" y="69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Freeform 54"/>
            <p:cNvSpPr>
              <a:spLocks/>
            </p:cNvSpPr>
            <p:nvPr userDrawn="1"/>
          </p:nvSpPr>
          <p:spPr bwMode="auto">
            <a:xfrm>
              <a:off x="-5483700" y="565190"/>
              <a:ext cx="71658" cy="103955"/>
            </a:xfrm>
            <a:custGeom>
              <a:avLst/>
              <a:gdLst>
                <a:gd name="T0" fmla="*/ 52 w 52"/>
                <a:gd name="T1" fmla="*/ 51 h 72"/>
                <a:gd name="T2" fmla="*/ 44 w 52"/>
                <a:gd name="T3" fmla="*/ 67 h 72"/>
                <a:gd name="T4" fmla="*/ 22 w 52"/>
                <a:gd name="T5" fmla="*/ 72 h 72"/>
                <a:gd name="T6" fmla="*/ 10 w 52"/>
                <a:gd name="T7" fmla="*/ 71 h 72"/>
                <a:gd name="T8" fmla="*/ 0 w 52"/>
                <a:gd name="T9" fmla="*/ 69 h 72"/>
                <a:gd name="T10" fmla="*/ 0 w 52"/>
                <a:gd name="T11" fmla="*/ 52 h 72"/>
                <a:gd name="T12" fmla="*/ 9 w 52"/>
                <a:gd name="T13" fmla="*/ 56 h 72"/>
                <a:gd name="T14" fmla="*/ 20 w 52"/>
                <a:gd name="T15" fmla="*/ 57 h 72"/>
                <a:gd name="T16" fmla="*/ 31 w 52"/>
                <a:gd name="T17" fmla="*/ 50 h 72"/>
                <a:gd name="T18" fmla="*/ 28 w 52"/>
                <a:gd name="T19" fmla="*/ 45 h 72"/>
                <a:gd name="T20" fmla="*/ 18 w 52"/>
                <a:gd name="T21" fmla="*/ 43 h 72"/>
                <a:gd name="T22" fmla="*/ 8 w 52"/>
                <a:gd name="T23" fmla="*/ 43 h 72"/>
                <a:gd name="T24" fmla="*/ 8 w 52"/>
                <a:gd name="T25" fmla="*/ 28 h 72"/>
                <a:gd name="T26" fmla="*/ 18 w 52"/>
                <a:gd name="T27" fmla="*/ 28 h 72"/>
                <a:gd name="T28" fmla="*/ 26 w 52"/>
                <a:gd name="T29" fmla="*/ 26 h 72"/>
                <a:gd name="T30" fmla="*/ 29 w 52"/>
                <a:gd name="T31" fmla="*/ 21 h 72"/>
                <a:gd name="T32" fmla="*/ 27 w 52"/>
                <a:gd name="T33" fmla="*/ 17 h 72"/>
                <a:gd name="T34" fmla="*/ 20 w 52"/>
                <a:gd name="T35" fmla="*/ 15 h 72"/>
                <a:gd name="T36" fmla="*/ 4 w 52"/>
                <a:gd name="T37" fmla="*/ 20 h 72"/>
                <a:gd name="T38" fmla="*/ 4 w 52"/>
                <a:gd name="T39" fmla="*/ 4 h 72"/>
                <a:gd name="T40" fmla="*/ 25 w 52"/>
                <a:gd name="T41" fmla="*/ 0 h 72"/>
                <a:gd name="T42" fmla="*/ 44 w 52"/>
                <a:gd name="T43" fmla="*/ 5 h 72"/>
                <a:gd name="T44" fmla="*/ 50 w 52"/>
                <a:gd name="T45" fmla="*/ 18 h 72"/>
                <a:gd name="T46" fmla="*/ 46 w 52"/>
                <a:gd name="T47" fmla="*/ 29 h 72"/>
                <a:gd name="T48" fmla="*/ 36 w 52"/>
                <a:gd name="T49" fmla="*/ 35 h 72"/>
                <a:gd name="T50" fmla="*/ 36 w 52"/>
                <a:gd name="T51" fmla="*/ 35 h 72"/>
                <a:gd name="T52" fmla="*/ 48 w 52"/>
                <a:gd name="T53" fmla="*/ 40 h 72"/>
                <a:gd name="T54" fmla="*/ 52 w 52"/>
                <a:gd name="T55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2" h="72">
                  <a:moveTo>
                    <a:pt x="52" y="51"/>
                  </a:moveTo>
                  <a:cubicBezTo>
                    <a:pt x="52" y="58"/>
                    <a:pt x="49" y="63"/>
                    <a:pt x="44" y="67"/>
                  </a:cubicBezTo>
                  <a:cubicBezTo>
                    <a:pt x="39" y="71"/>
                    <a:pt x="32" y="72"/>
                    <a:pt x="22" y="72"/>
                  </a:cubicBezTo>
                  <a:cubicBezTo>
                    <a:pt x="17" y="72"/>
                    <a:pt x="13" y="72"/>
                    <a:pt x="10" y="71"/>
                  </a:cubicBezTo>
                  <a:cubicBezTo>
                    <a:pt x="6" y="71"/>
                    <a:pt x="3" y="70"/>
                    <a:pt x="0" y="69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3" y="54"/>
                    <a:pt x="6" y="55"/>
                    <a:pt x="9" y="56"/>
                  </a:cubicBezTo>
                  <a:cubicBezTo>
                    <a:pt x="13" y="57"/>
                    <a:pt x="16" y="57"/>
                    <a:pt x="20" y="57"/>
                  </a:cubicBezTo>
                  <a:cubicBezTo>
                    <a:pt x="27" y="57"/>
                    <a:pt x="31" y="55"/>
                    <a:pt x="31" y="50"/>
                  </a:cubicBezTo>
                  <a:cubicBezTo>
                    <a:pt x="31" y="48"/>
                    <a:pt x="30" y="46"/>
                    <a:pt x="28" y="45"/>
                  </a:cubicBezTo>
                  <a:cubicBezTo>
                    <a:pt x="25" y="44"/>
                    <a:pt x="22" y="43"/>
                    <a:pt x="1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21" y="28"/>
                    <a:pt x="24" y="27"/>
                    <a:pt x="26" y="26"/>
                  </a:cubicBezTo>
                  <a:cubicBezTo>
                    <a:pt x="28" y="25"/>
                    <a:pt x="29" y="24"/>
                    <a:pt x="29" y="21"/>
                  </a:cubicBezTo>
                  <a:cubicBezTo>
                    <a:pt x="29" y="19"/>
                    <a:pt x="28" y="18"/>
                    <a:pt x="27" y="17"/>
                  </a:cubicBezTo>
                  <a:cubicBezTo>
                    <a:pt x="25" y="16"/>
                    <a:pt x="23" y="15"/>
                    <a:pt x="20" y="15"/>
                  </a:cubicBezTo>
                  <a:cubicBezTo>
                    <a:pt x="15" y="15"/>
                    <a:pt x="9" y="17"/>
                    <a:pt x="4" y="20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10" y="2"/>
                    <a:pt x="17" y="0"/>
                    <a:pt x="25" y="0"/>
                  </a:cubicBezTo>
                  <a:cubicBezTo>
                    <a:pt x="33" y="0"/>
                    <a:pt x="39" y="2"/>
                    <a:pt x="44" y="5"/>
                  </a:cubicBezTo>
                  <a:cubicBezTo>
                    <a:pt x="48" y="8"/>
                    <a:pt x="50" y="12"/>
                    <a:pt x="50" y="18"/>
                  </a:cubicBezTo>
                  <a:cubicBezTo>
                    <a:pt x="50" y="22"/>
                    <a:pt x="49" y="26"/>
                    <a:pt x="46" y="29"/>
                  </a:cubicBezTo>
                  <a:cubicBezTo>
                    <a:pt x="44" y="32"/>
                    <a:pt x="40" y="34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1" y="36"/>
                    <a:pt x="45" y="37"/>
                    <a:pt x="48" y="40"/>
                  </a:cubicBezTo>
                  <a:cubicBezTo>
                    <a:pt x="51" y="43"/>
                    <a:pt x="52" y="47"/>
                    <a:pt x="52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Freeform 55"/>
            <p:cNvSpPr>
              <a:spLocks/>
            </p:cNvSpPr>
            <p:nvPr userDrawn="1"/>
          </p:nvSpPr>
          <p:spPr bwMode="auto">
            <a:xfrm>
              <a:off x="-5398921" y="568218"/>
              <a:ext cx="91844" cy="98908"/>
            </a:xfrm>
            <a:custGeom>
              <a:avLst/>
              <a:gdLst>
                <a:gd name="T0" fmla="*/ 62 w 91"/>
                <a:gd name="T1" fmla="*/ 98 h 98"/>
                <a:gd name="T2" fmla="*/ 62 w 91"/>
                <a:gd name="T3" fmla="*/ 61 h 98"/>
                <a:gd name="T4" fmla="*/ 29 w 91"/>
                <a:gd name="T5" fmla="*/ 61 h 98"/>
                <a:gd name="T6" fmla="*/ 29 w 91"/>
                <a:gd name="T7" fmla="*/ 98 h 98"/>
                <a:gd name="T8" fmla="*/ 0 w 91"/>
                <a:gd name="T9" fmla="*/ 98 h 98"/>
                <a:gd name="T10" fmla="*/ 0 w 91"/>
                <a:gd name="T11" fmla="*/ 0 h 98"/>
                <a:gd name="T12" fmla="*/ 29 w 91"/>
                <a:gd name="T13" fmla="*/ 0 h 98"/>
                <a:gd name="T14" fmla="*/ 29 w 91"/>
                <a:gd name="T15" fmla="*/ 36 h 98"/>
                <a:gd name="T16" fmla="*/ 62 w 91"/>
                <a:gd name="T17" fmla="*/ 36 h 98"/>
                <a:gd name="T18" fmla="*/ 62 w 91"/>
                <a:gd name="T19" fmla="*/ 0 h 98"/>
                <a:gd name="T20" fmla="*/ 91 w 91"/>
                <a:gd name="T21" fmla="*/ 0 h 98"/>
                <a:gd name="T22" fmla="*/ 91 w 91"/>
                <a:gd name="T23" fmla="*/ 98 h 98"/>
                <a:gd name="T24" fmla="*/ 62 w 91"/>
                <a:gd name="T2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1" h="98">
                  <a:moveTo>
                    <a:pt x="62" y="98"/>
                  </a:moveTo>
                  <a:lnTo>
                    <a:pt x="62" y="61"/>
                  </a:lnTo>
                  <a:lnTo>
                    <a:pt x="29" y="61"/>
                  </a:lnTo>
                  <a:lnTo>
                    <a:pt x="29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36"/>
                  </a:lnTo>
                  <a:lnTo>
                    <a:pt x="62" y="36"/>
                  </a:lnTo>
                  <a:lnTo>
                    <a:pt x="62" y="0"/>
                  </a:lnTo>
                  <a:lnTo>
                    <a:pt x="91" y="0"/>
                  </a:lnTo>
                  <a:lnTo>
                    <a:pt x="91" y="98"/>
                  </a:lnTo>
                  <a:lnTo>
                    <a:pt x="62" y="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Freeform 56"/>
            <p:cNvSpPr>
              <a:spLocks/>
            </p:cNvSpPr>
            <p:nvPr userDrawn="1"/>
          </p:nvSpPr>
          <p:spPr bwMode="auto">
            <a:xfrm>
              <a:off x="-5287902" y="568218"/>
              <a:ext cx="62575" cy="98908"/>
            </a:xfrm>
            <a:custGeom>
              <a:avLst/>
              <a:gdLst>
                <a:gd name="T0" fmla="*/ 0 w 62"/>
                <a:gd name="T1" fmla="*/ 98 h 98"/>
                <a:gd name="T2" fmla="*/ 0 w 62"/>
                <a:gd name="T3" fmla="*/ 0 h 98"/>
                <a:gd name="T4" fmla="*/ 59 w 62"/>
                <a:gd name="T5" fmla="*/ 0 h 98"/>
                <a:gd name="T6" fmla="*/ 59 w 62"/>
                <a:gd name="T7" fmla="*/ 23 h 98"/>
                <a:gd name="T8" fmla="*/ 29 w 62"/>
                <a:gd name="T9" fmla="*/ 23 h 98"/>
                <a:gd name="T10" fmla="*/ 29 w 62"/>
                <a:gd name="T11" fmla="*/ 37 h 98"/>
                <a:gd name="T12" fmla="*/ 58 w 62"/>
                <a:gd name="T13" fmla="*/ 37 h 98"/>
                <a:gd name="T14" fmla="*/ 58 w 62"/>
                <a:gd name="T15" fmla="*/ 60 h 98"/>
                <a:gd name="T16" fmla="*/ 29 w 62"/>
                <a:gd name="T17" fmla="*/ 60 h 98"/>
                <a:gd name="T18" fmla="*/ 29 w 62"/>
                <a:gd name="T19" fmla="*/ 76 h 98"/>
                <a:gd name="T20" fmla="*/ 62 w 62"/>
                <a:gd name="T21" fmla="*/ 76 h 98"/>
                <a:gd name="T22" fmla="*/ 62 w 62"/>
                <a:gd name="T23" fmla="*/ 98 h 98"/>
                <a:gd name="T24" fmla="*/ 0 w 62"/>
                <a:gd name="T2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98">
                  <a:moveTo>
                    <a:pt x="0" y="98"/>
                  </a:moveTo>
                  <a:lnTo>
                    <a:pt x="0" y="0"/>
                  </a:lnTo>
                  <a:lnTo>
                    <a:pt x="59" y="0"/>
                  </a:lnTo>
                  <a:lnTo>
                    <a:pt x="59" y="23"/>
                  </a:lnTo>
                  <a:lnTo>
                    <a:pt x="29" y="23"/>
                  </a:lnTo>
                  <a:lnTo>
                    <a:pt x="29" y="37"/>
                  </a:lnTo>
                  <a:lnTo>
                    <a:pt x="58" y="37"/>
                  </a:lnTo>
                  <a:lnTo>
                    <a:pt x="58" y="60"/>
                  </a:lnTo>
                  <a:lnTo>
                    <a:pt x="29" y="60"/>
                  </a:lnTo>
                  <a:lnTo>
                    <a:pt x="29" y="76"/>
                  </a:lnTo>
                  <a:lnTo>
                    <a:pt x="62" y="76"/>
                  </a:lnTo>
                  <a:lnTo>
                    <a:pt x="62" y="98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3" name="Freeform 57"/>
            <p:cNvSpPr>
              <a:spLocks/>
            </p:cNvSpPr>
            <p:nvPr userDrawn="1"/>
          </p:nvSpPr>
          <p:spPr bwMode="auto">
            <a:xfrm>
              <a:off x="-5217253" y="565190"/>
              <a:ext cx="77714" cy="103955"/>
            </a:xfrm>
            <a:custGeom>
              <a:avLst/>
              <a:gdLst>
                <a:gd name="T0" fmla="*/ 56 w 56"/>
                <a:gd name="T1" fmla="*/ 69 h 72"/>
                <a:gd name="T2" fmla="*/ 36 w 56"/>
                <a:gd name="T3" fmla="*/ 72 h 72"/>
                <a:gd name="T4" fmla="*/ 17 w 56"/>
                <a:gd name="T5" fmla="*/ 68 h 72"/>
                <a:gd name="T6" fmla="*/ 4 w 56"/>
                <a:gd name="T7" fmla="*/ 56 h 72"/>
                <a:gd name="T8" fmla="*/ 0 w 56"/>
                <a:gd name="T9" fmla="*/ 38 h 72"/>
                <a:gd name="T10" fmla="*/ 5 w 56"/>
                <a:gd name="T11" fmla="*/ 18 h 72"/>
                <a:gd name="T12" fmla="*/ 18 w 56"/>
                <a:gd name="T13" fmla="*/ 5 h 72"/>
                <a:gd name="T14" fmla="*/ 38 w 56"/>
                <a:gd name="T15" fmla="*/ 0 h 72"/>
                <a:gd name="T16" fmla="*/ 56 w 56"/>
                <a:gd name="T17" fmla="*/ 3 h 72"/>
                <a:gd name="T18" fmla="*/ 56 w 56"/>
                <a:gd name="T19" fmla="*/ 22 h 72"/>
                <a:gd name="T20" fmla="*/ 49 w 56"/>
                <a:gd name="T21" fmla="*/ 19 h 72"/>
                <a:gd name="T22" fmla="*/ 41 w 56"/>
                <a:gd name="T23" fmla="*/ 18 h 72"/>
                <a:gd name="T24" fmla="*/ 27 w 56"/>
                <a:gd name="T25" fmla="*/ 23 h 72"/>
                <a:gd name="T26" fmla="*/ 22 w 56"/>
                <a:gd name="T27" fmla="*/ 36 h 72"/>
                <a:gd name="T28" fmla="*/ 27 w 56"/>
                <a:gd name="T29" fmla="*/ 50 h 72"/>
                <a:gd name="T30" fmla="*/ 40 w 56"/>
                <a:gd name="T31" fmla="*/ 54 h 72"/>
                <a:gd name="T32" fmla="*/ 56 w 56"/>
                <a:gd name="T33" fmla="*/ 51 h 72"/>
                <a:gd name="T34" fmla="*/ 56 w 56"/>
                <a:gd name="T35" fmla="*/ 6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" h="72">
                  <a:moveTo>
                    <a:pt x="56" y="69"/>
                  </a:moveTo>
                  <a:cubicBezTo>
                    <a:pt x="50" y="71"/>
                    <a:pt x="43" y="72"/>
                    <a:pt x="36" y="72"/>
                  </a:cubicBezTo>
                  <a:cubicBezTo>
                    <a:pt x="28" y="72"/>
                    <a:pt x="22" y="71"/>
                    <a:pt x="17" y="68"/>
                  </a:cubicBezTo>
                  <a:cubicBezTo>
                    <a:pt x="11" y="65"/>
                    <a:pt x="7" y="61"/>
                    <a:pt x="4" y="56"/>
                  </a:cubicBezTo>
                  <a:cubicBezTo>
                    <a:pt x="1" y="51"/>
                    <a:pt x="0" y="45"/>
                    <a:pt x="0" y="38"/>
                  </a:cubicBezTo>
                  <a:cubicBezTo>
                    <a:pt x="0" y="31"/>
                    <a:pt x="2" y="24"/>
                    <a:pt x="5" y="18"/>
                  </a:cubicBezTo>
                  <a:cubicBezTo>
                    <a:pt x="8" y="13"/>
                    <a:pt x="12" y="8"/>
                    <a:pt x="18" y="5"/>
                  </a:cubicBezTo>
                  <a:cubicBezTo>
                    <a:pt x="24" y="2"/>
                    <a:pt x="31" y="0"/>
                    <a:pt x="38" y="0"/>
                  </a:cubicBezTo>
                  <a:cubicBezTo>
                    <a:pt x="44" y="0"/>
                    <a:pt x="50" y="1"/>
                    <a:pt x="56" y="3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4" y="21"/>
                    <a:pt x="51" y="20"/>
                    <a:pt x="49" y="19"/>
                  </a:cubicBezTo>
                  <a:cubicBezTo>
                    <a:pt x="46" y="19"/>
                    <a:pt x="43" y="18"/>
                    <a:pt x="41" y="18"/>
                  </a:cubicBezTo>
                  <a:cubicBezTo>
                    <a:pt x="35" y="18"/>
                    <a:pt x="30" y="20"/>
                    <a:pt x="27" y="23"/>
                  </a:cubicBezTo>
                  <a:cubicBezTo>
                    <a:pt x="24" y="26"/>
                    <a:pt x="22" y="31"/>
                    <a:pt x="22" y="36"/>
                  </a:cubicBezTo>
                  <a:cubicBezTo>
                    <a:pt x="22" y="42"/>
                    <a:pt x="24" y="46"/>
                    <a:pt x="27" y="50"/>
                  </a:cubicBezTo>
                  <a:cubicBezTo>
                    <a:pt x="30" y="53"/>
                    <a:pt x="35" y="54"/>
                    <a:pt x="40" y="54"/>
                  </a:cubicBezTo>
                  <a:cubicBezTo>
                    <a:pt x="45" y="54"/>
                    <a:pt x="50" y="53"/>
                    <a:pt x="56" y="51"/>
                  </a:cubicBezTo>
                  <a:lnTo>
                    <a:pt x="56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4" name="Freeform 58"/>
            <p:cNvSpPr>
              <a:spLocks/>
            </p:cNvSpPr>
            <p:nvPr userDrawn="1"/>
          </p:nvSpPr>
          <p:spPr bwMode="auto">
            <a:xfrm>
              <a:off x="-5125409" y="568218"/>
              <a:ext cx="62575" cy="98908"/>
            </a:xfrm>
            <a:custGeom>
              <a:avLst/>
              <a:gdLst>
                <a:gd name="T0" fmla="*/ 0 w 62"/>
                <a:gd name="T1" fmla="*/ 98 h 98"/>
                <a:gd name="T2" fmla="*/ 0 w 62"/>
                <a:gd name="T3" fmla="*/ 0 h 98"/>
                <a:gd name="T4" fmla="*/ 61 w 62"/>
                <a:gd name="T5" fmla="*/ 0 h 98"/>
                <a:gd name="T6" fmla="*/ 61 w 62"/>
                <a:gd name="T7" fmla="*/ 23 h 98"/>
                <a:gd name="T8" fmla="*/ 29 w 62"/>
                <a:gd name="T9" fmla="*/ 23 h 98"/>
                <a:gd name="T10" fmla="*/ 29 w 62"/>
                <a:gd name="T11" fmla="*/ 37 h 98"/>
                <a:gd name="T12" fmla="*/ 58 w 62"/>
                <a:gd name="T13" fmla="*/ 37 h 98"/>
                <a:gd name="T14" fmla="*/ 58 w 62"/>
                <a:gd name="T15" fmla="*/ 60 h 98"/>
                <a:gd name="T16" fmla="*/ 29 w 62"/>
                <a:gd name="T17" fmla="*/ 60 h 98"/>
                <a:gd name="T18" fmla="*/ 29 w 62"/>
                <a:gd name="T19" fmla="*/ 76 h 98"/>
                <a:gd name="T20" fmla="*/ 62 w 62"/>
                <a:gd name="T21" fmla="*/ 76 h 98"/>
                <a:gd name="T22" fmla="*/ 62 w 62"/>
                <a:gd name="T23" fmla="*/ 98 h 98"/>
                <a:gd name="T24" fmla="*/ 0 w 62"/>
                <a:gd name="T2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98">
                  <a:moveTo>
                    <a:pt x="0" y="98"/>
                  </a:moveTo>
                  <a:lnTo>
                    <a:pt x="0" y="0"/>
                  </a:lnTo>
                  <a:lnTo>
                    <a:pt x="61" y="0"/>
                  </a:lnTo>
                  <a:lnTo>
                    <a:pt x="61" y="23"/>
                  </a:lnTo>
                  <a:lnTo>
                    <a:pt x="29" y="23"/>
                  </a:lnTo>
                  <a:lnTo>
                    <a:pt x="29" y="37"/>
                  </a:lnTo>
                  <a:lnTo>
                    <a:pt x="58" y="37"/>
                  </a:lnTo>
                  <a:lnTo>
                    <a:pt x="58" y="60"/>
                  </a:lnTo>
                  <a:lnTo>
                    <a:pt x="29" y="60"/>
                  </a:lnTo>
                  <a:lnTo>
                    <a:pt x="29" y="76"/>
                  </a:lnTo>
                  <a:lnTo>
                    <a:pt x="62" y="76"/>
                  </a:lnTo>
                  <a:lnTo>
                    <a:pt x="62" y="98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8207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(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251520" y="4699562"/>
            <a:ext cx="3600400" cy="765805"/>
          </a:xfrm>
        </p:spPr>
        <p:txBody>
          <a:bodyPr lIns="0" tIns="0" anchor="b"/>
          <a:lstStyle>
            <a:lvl1pPr marL="0" indent="0" algn="l"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6" y="5779682"/>
            <a:ext cx="4369741" cy="323165"/>
          </a:xfrm>
        </p:spPr>
        <p:txBody>
          <a:bodyPr wrap="square" lIns="0" tIns="0">
            <a:spAutoFit/>
          </a:bodyPr>
          <a:lstStyle>
            <a:lvl1pPr marL="0" indent="0" algn="l">
              <a:buNone/>
              <a:defRPr b="1" i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2843808" y="1766285"/>
            <a:ext cx="2952750" cy="2952750"/>
          </a:xfrm>
          <a:prstGeom prst="diamond">
            <a:avLst/>
          </a:pr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0" name="Рисунок 6"/>
          <p:cNvSpPr>
            <a:spLocks noGrp="1"/>
          </p:cNvSpPr>
          <p:nvPr>
            <p:ph type="pic" sz="quarter" idx="11"/>
          </p:nvPr>
        </p:nvSpPr>
        <p:spPr>
          <a:xfrm>
            <a:off x="4485209" y="134125"/>
            <a:ext cx="2952750" cy="2952750"/>
          </a:xfrm>
          <a:prstGeom prst="diamond">
            <a:avLst/>
          </a:pr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6"/>
          <p:cNvSpPr>
            <a:spLocks noGrp="1"/>
          </p:cNvSpPr>
          <p:nvPr>
            <p:ph type="pic" sz="quarter" idx="12"/>
          </p:nvPr>
        </p:nvSpPr>
        <p:spPr>
          <a:xfrm>
            <a:off x="4517355" y="3398446"/>
            <a:ext cx="2952750" cy="2952750"/>
          </a:xfrm>
          <a:prstGeom prst="diamond">
            <a:avLst/>
          </a:pr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6"/>
          <p:cNvSpPr>
            <a:spLocks noGrp="1"/>
          </p:cNvSpPr>
          <p:nvPr>
            <p:ph type="pic" sz="quarter" idx="13"/>
          </p:nvPr>
        </p:nvSpPr>
        <p:spPr>
          <a:xfrm>
            <a:off x="6165528" y="1766285"/>
            <a:ext cx="2952750" cy="2952750"/>
          </a:xfrm>
          <a:prstGeom prst="diamond">
            <a:avLst/>
          </a:pr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11875" y="4991153"/>
            <a:ext cx="2860056" cy="1476374"/>
          </a:xfrm>
          <a:prstGeom prst="triangle">
            <a:avLst/>
          </a:pr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4" name="Рисунок 13"/>
          <p:cNvSpPr>
            <a:spLocks noGrp="1"/>
          </p:cNvSpPr>
          <p:nvPr>
            <p:ph type="pic" sz="quarter" idx="15"/>
          </p:nvPr>
        </p:nvSpPr>
        <p:spPr>
          <a:xfrm>
            <a:off x="6102353" y="3177"/>
            <a:ext cx="3051175" cy="1475105"/>
          </a:xfrm>
          <a:custGeom>
            <a:avLst/>
            <a:gdLst>
              <a:gd name="connsiteX0" fmla="*/ 0 w 3032125"/>
              <a:gd name="connsiteY0" fmla="*/ 1584325 h 1584325"/>
              <a:gd name="connsiteX1" fmla="*/ 1516063 w 3032125"/>
              <a:gd name="connsiteY1" fmla="*/ 0 h 1584325"/>
              <a:gd name="connsiteX2" fmla="*/ 3032125 w 3032125"/>
              <a:gd name="connsiteY2" fmla="*/ 1584325 h 1584325"/>
              <a:gd name="connsiteX3" fmla="*/ 0 w 3032125"/>
              <a:gd name="connsiteY3" fmla="*/ 1584325 h 1584325"/>
              <a:gd name="connsiteX0" fmla="*/ 0 w 3013075"/>
              <a:gd name="connsiteY0" fmla="*/ 12700 h 1584325"/>
              <a:gd name="connsiteX1" fmla="*/ 1497013 w 3013075"/>
              <a:gd name="connsiteY1" fmla="*/ 0 h 1584325"/>
              <a:gd name="connsiteX2" fmla="*/ 3013075 w 3013075"/>
              <a:gd name="connsiteY2" fmla="*/ 1584325 h 1584325"/>
              <a:gd name="connsiteX3" fmla="*/ 0 w 3013075"/>
              <a:gd name="connsiteY3" fmla="*/ 12700 h 1584325"/>
              <a:gd name="connsiteX0" fmla="*/ 0 w 3022600"/>
              <a:gd name="connsiteY0" fmla="*/ 123825 h 123825"/>
              <a:gd name="connsiteX1" fmla="*/ 1497013 w 3022600"/>
              <a:gd name="connsiteY1" fmla="*/ 111125 h 123825"/>
              <a:gd name="connsiteX2" fmla="*/ 3022600 w 3022600"/>
              <a:gd name="connsiteY2" fmla="*/ 0 h 123825"/>
              <a:gd name="connsiteX3" fmla="*/ 0 w 3022600"/>
              <a:gd name="connsiteY3" fmla="*/ 123825 h 123825"/>
              <a:gd name="connsiteX0" fmla="*/ 0 w 3022600"/>
              <a:gd name="connsiteY0" fmla="*/ 123825 h 1673225"/>
              <a:gd name="connsiteX1" fmla="*/ 1458913 w 3022600"/>
              <a:gd name="connsiteY1" fmla="*/ 1673225 h 1673225"/>
              <a:gd name="connsiteX2" fmla="*/ 3022600 w 3022600"/>
              <a:gd name="connsiteY2" fmla="*/ 0 h 1673225"/>
              <a:gd name="connsiteX3" fmla="*/ 0 w 3022600"/>
              <a:gd name="connsiteY3" fmla="*/ 123825 h 1673225"/>
              <a:gd name="connsiteX0" fmla="*/ 0 w 3022600"/>
              <a:gd name="connsiteY0" fmla="*/ 0 h 1549400"/>
              <a:gd name="connsiteX1" fmla="*/ 1458913 w 3022600"/>
              <a:gd name="connsiteY1" fmla="*/ 1549400 h 1549400"/>
              <a:gd name="connsiteX2" fmla="*/ 3022600 w 3022600"/>
              <a:gd name="connsiteY2" fmla="*/ 19050 h 1549400"/>
              <a:gd name="connsiteX3" fmla="*/ 0 w 3022600"/>
              <a:gd name="connsiteY3" fmla="*/ 0 h 1549400"/>
              <a:gd name="connsiteX0" fmla="*/ 0 w 3022600"/>
              <a:gd name="connsiteY0" fmla="*/ 0 h 1549400"/>
              <a:gd name="connsiteX1" fmla="*/ 1458913 w 3022600"/>
              <a:gd name="connsiteY1" fmla="*/ 1549400 h 1549400"/>
              <a:gd name="connsiteX2" fmla="*/ 3022600 w 3022600"/>
              <a:gd name="connsiteY2" fmla="*/ 9525 h 1549400"/>
              <a:gd name="connsiteX3" fmla="*/ 0 w 3022600"/>
              <a:gd name="connsiteY3" fmla="*/ 0 h 1549400"/>
              <a:gd name="connsiteX0" fmla="*/ 0 w 3051175"/>
              <a:gd name="connsiteY0" fmla="*/ 0 h 1549400"/>
              <a:gd name="connsiteX1" fmla="*/ 1487488 w 3051175"/>
              <a:gd name="connsiteY1" fmla="*/ 1549400 h 1549400"/>
              <a:gd name="connsiteX2" fmla="*/ 3051175 w 3051175"/>
              <a:gd name="connsiteY2" fmla="*/ 9525 h 1549400"/>
              <a:gd name="connsiteX3" fmla="*/ 0 w 3051175"/>
              <a:gd name="connsiteY3" fmla="*/ 0 h 1549400"/>
              <a:gd name="connsiteX0" fmla="*/ 0 w 3051175"/>
              <a:gd name="connsiteY0" fmla="*/ 0 h 1549400"/>
              <a:gd name="connsiteX1" fmla="*/ 1563688 w 3051175"/>
              <a:gd name="connsiteY1" fmla="*/ 1549400 h 1549400"/>
              <a:gd name="connsiteX2" fmla="*/ 3051175 w 3051175"/>
              <a:gd name="connsiteY2" fmla="*/ 9525 h 1549400"/>
              <a:gd name="connsiteX3" fmla="*/ 0 w 3051175"/>
              <a:gd name="connsiteY3" fmla="*/ 0 h 1549400"/>
              <a:gd name="connsiteX0" fmla="*/ 0 w 3051175"/>
              <a:gd name="connsiteY0" fmla="*/ 9525 h 1558925"/>
              <a:gd name="connsiteX1" fmla="*/ 1563688 w 3051175"/>
              <a:gd name="connsiteY1" fmla="*/ 1558925 h 1558925"/>
              <a:gd name="connsiteX2" fmla="*/ 3051175 w 3051175"/>
              <a:gd name="connsiteY2" fmla="*/ 0 h 1558925"/>
              <a:gd name="connsiteX3" fmla="*/ 0 w 3051175"/>
              <a:gd name="connsiteY3" fmla="*/ 9525 h 1558925"/>
              <a:gd name="connsiteX0" fmla="*/ 0 w 3051175"/>
              <a:gd name="connsiteY0" fmla="*/ 9525 h 1505585"/>
              <a:gd name="connsiteX1" fmla="*/ 1548448 w 3051175"/>
              <a:gd name="connsiteY1" fmla="*/ 1505585 h 1505585"/>
              <a:gd name="connsiteX2" fmla="*/ 3051175 w 3051175"/>
              <a:gd name="connsiteY2" fmla="*/ 0 h 1505585"/>
              <a:gd name="connsiteX3" fmla="*/ 0 w 3051175"/>
              <a:gd name="connsiteY3" fmla="*/ 9525 h 1505585"/>
              <a:gd name="connsiteX0" fmla="*/ 0 w 3051175"/>
              <a:gd name="connsiteY0" fmla="*/ 9525 h 1475105"/>
              <a:gd name="connsiteX1" fmla="*/ 1540828 w 3051175"/>
              <a:gd name="connsiteY1" fmla="*/ 1475105 h 1475105"/>
              <a:gd name="connsiteX2" fmla="*/ 3051175 w 3051175"/>
              <a:gd name="connsiteY2" fmla="*/ 0 h 1475105"/>
              <a:gd name="connsiteX3" fmla="*/ 0 w 3051175"/>
              <a:gd name="connsiteY3" fmla="*/ 9525 h 147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1175" h="1475105">
                <a:moveTo>
                  <a:pt x="0" y="9525"/>
                </a:moveTo>
                <a:lnTo>
                  <a:pt x="1540828" y="1475105"/>
                </a:lnTo>
                <a:lnTo>
                  <a:pt x="3051175" y="0"/>
                </a:lnTo>
                <a:lnTo>
                  <a:pt x="0" y="9525"/>
                </a:ln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6" name="Рисунок 13"/>
          <p:cNvSpPr>
            <a:spLocks noGrp="1"/>
          </p:cNvSpPr>
          <p:nvPr>
            <p:ph type="pic" sz="quarter" idx="16"/>
          </p:nvPr>
        </p:nvSpPr>
        <p:spPr>
          <a:xfrm>
            <a:off x="7839081" y="307937"/>
            <a:ext cx="1303337" cy="2609850"/>
          </a:xfrm>
          <a:custGeom>
            <a:avLst/>
            <a:gdLst>
              <a:gd name="connsiteX0" fmla="*/ 0 w 3032125"/>
              <a:gd name="connsiteY0" fmla="*/ 1584325 h 1584325"/>
              <a:gd name="connsiteX1" fmla="*/ 1516063 w 3032125"/>
              <a:gd name="connsiteY1" fmla="*/ 0 h 1584325"/>
              <a:gd name="connsiteX2" fmla="*/ 3032125 w 3032125"/>
              <a:gd name="connsiteY2" fmla="*/ 1584325 h 1584325"/>
              <a:gd name="connsiteX3" fmla="*/ 0 w 3032125"/>
              <a:gd name="connsiteY3" fmla="*/ 1584325 h 1584325"/>
              <a:gd name="connsiteX0" fmla="*/ 0 w 3013075"/>
              <a:gd name="connsiteY0" fmla="*/ 12700 h 1584325"/>
              <a:gd name="connsiteX1" fmla="*/ 1497013 w 3013075"/>
              <a:gd name="connsiteY1" fmla="*/ 0 h 1584325"/>
              <a:gd name="connsiteX2" fmla="*/ 3013075 w 3013075"/>
              <a:gd name="connsiteY2" fmla="*/ 1584325 h 1584325"/>
              <a:gd name="connsiteX3" fmla="*/ 0 w 3013075"/>
              <a:gd name="connsiteY3" fmla="*/ 12700 h 1584325"/>
              <a:gd name="connsiteX0" fmla="*/ 0 w 3022600"/>
              <a:gd name="connsiteY0" fmla="*/ 123825 h 123825"/>
              <a:gd name="connsiteX1" fmla="*/ 1497013 w 3022600"/>
              <a:gd name="connsiteY1" fmla="*/ 111125 h 123825"/>
              <a:gd name="connsiteX2" fmla="*/ 3022600 w 3022600"/>
              <a:gd name="connsiteY2" fmla="*/ 0 h 123825"/>
              <a:gd name="connsiteX3" fmla="*/ 0 w 3022600"/>
              <a:gd name="connsiteY3" fmla="*/ 123825 h 123825"/>
              <a:gd name="connsiteX0" fmla="*/ 0 w 3022600"/>
              <a:gd name="connsiteY0" fmla="*/ 123825 h 1673225"/>
              <a:gd name="connsiteX1" fmla="*/ 1458913 w 3022600"/>
              <a:gd name="connsiteY1" fmla="*/ 1673225 h 1673225"/>
              <a:gd name="connsiteX2" fmla="*/ 3022600 w 3022600"/>
              <a:gd name="connsiteY2" fmla="*/ 0 h 1673225"/>
              <a:gd name="connsiteX3" fmla="*/ 0 w 3022600"/>
              <a:gd name="connsiteY3" fmla="*/ 123825 h 1673225"/>
              <a:gd name="connsiteX0" fmla="*/ 0 w 3022600"/>
              <a:gd name="connsiteY0" fmla="*/ 0 h 1549400"/>
              <a:gd name="connsiteX1" fmla="*/ 1458913 w 3022600"/>
              <a:gd name="connsiteY1" fmla="*/ 1549400 h 1549400"/>
              <a:gd name="connsiteX2" fmla="*/ 3022600 w 3022600"/>
              <a:gd name="connsiteY2" fmla="*/ 19050 h 1549400"/>
              <a:gd name="connsiteX3" fmla="*/ 0 w 3022600"/>
              <a:gd name="connsiteY3" fmla="*/ 0 h 1549400"/>
              <a:gd name="connsiteX0" fmla="*/ 0 w 3022600"/>
              <a:gd name="connsiteY0" fmla="*/ 0 h 1549400"/>
              <a:gd name="connsiteX1" fmla="*/ 1458913 w 3022600"/>
              <a:gd name="connsiteY1" fmla="*/ 1549400 h 1549400"/>
              <a:gd name="connsiteX2" fmla="*/ 3022600 w 3022600"/>
              <a:gd name="connsiteY2" fmla="*/ 9525 h 1549400"/>
              <a:gd name="connsiteX3" fmla="*/ 0 w 3022600"/>
              <a:gd name="connsiteY3" fmla="*/ 0 h 1549400"/>
              <a:gd name="connsiteX0" fmla="*/ 0 w 3051175"/>
              <a:gd name="connsiteY0" fmla="*/ 0 h 1549400"/>
              <a:gd name="connsiteX1" fmla="*/ 1487488 w 3051175"/>
              <a:gd name="connsiteY1" fmla="*/ 1549400 h 1549400"/>
              <a:gd name="connsiteX2" fmla="*/ 3051175 w 3051175"/>
              <a:gd name="connsiteY2" fmla="*/ 9525 h 1549400"/>
              <a:gd name="connsiteX3" fmla="*/ 0 w 3051175"/>
              <a:gd name="connsiteY3" fmla="*/ 0 h 1549400"/>
              <a:gd name="connsiteX0" fmla="*/ 1589087 w 1589087"/>
              <a:gd name="connsiteY0" fmla="*/ 0 h 4235450"/>
              <a:gd name="connsiteX1" fmla="*/ 0 w 1589087"/>
              <a:gd name="connsiteY1" fmla="*/ 4235450 h 4235450"/>
              <a:gd name="connsiteX2" fmla="*/ 1563687 w 1589087"/>
              <a:gd name="connsiteY2" fmla="*/ 2695575 h 4235450"/>
              <a:gd name="connsiteX3" fmla="*/ 1589087 w 1589087"/>
              <a:gd name="connsiteY3" fmla="*/ 0 h 4235450"/>
              <a:gd name="connsiteX0" fmla="*/ 1303337 w 1303337"/>
              <a:gd name="connsiteY0" fmla="*/ 0 h 2695575"/>
              <a:gd name="connsiteX1" fmla="*/ 0 w 1303337"/>
              <a:gd name="connsiteY1" fmla="*/ 1377950 h 2695575"/>
              <a:gd name="connsiteX2" fmla="*/ 1277937 w 1303337"/>
              <a:gd name="connsiteY2" fmla="*/ 2695575 h 2695575"/>
              <a:gd name="connsiteX3" fmla="*/ 1303337 w 1303337"/>
              <a:gd name="connsiteY3" fmla="*/ 0 h 2695575"/>
              <a:gd name="connsiteX0" fmla="*/ 1303337 w 1303337"/>
              <a:gd name="connsiteY0" fmla="*/ 0 h 2638425"/>
              <a:gd name="connsiteX1" fmla="*/ 0 w 1303337"/>
              <a:gd name="connsiteY1" fmla="*/ 1320800 h 2638425"/>
              <a:gd name="connsiteX2" fmla="*/ 1277937 w 1303337"/>
              <a:gd name="connsiteY2" fmla="*/ 2638425 h 2638425"/>
              <a:gd name="connsiteX3" fmla="*/ 1303337 w 1303337"/>
              <a:gd name="connsiteY3" fmla="*/ 0 h 2638425"/>
              <a:gd name="connsiteX0" fmla="*/ 1303337 w 1303337"/>
              <a:gd name="connsiteY0" fmla="*/ 0 h 2647950"/>
              <a:gd name="connsiteX1" fmla="*/ 0 w 1303337"/>
              <a:gd name="connsiteY1" fmla="*/ 1320800 h 2647950"/>
              <a:gd name="connsiteX2" fmla="*/ 1296987 w 1303337"/>
              <a:gd name="connsiteY2" fmla="*/ 2647950 h 2647950"/>
              <a:gd name="connsiteX3" fmla="*/ 1303337 w 1303337"/>
              <a:gd name="connsiteY3" fmla="*/ 0 h 2647950"/>
              <a:gd name="connsiteX0" fmla="*/ 1303337 w 1303337"/>
              <a:gd name="connsiteY0" fmla="*/ 0 h 2647950"/>
              <a:gd name="connsiteX1" fmla="*/ 0 w 1303337"/>
              <a:gd name="connsiteY1" fmla="*/ 1313180 h 2647950"/>
              <a:gd name="connsiteX2" fmla="*/ 1296987 w 1303337"/>
              <a:gd name="connsiteY2" fmla="*/ 2647950 h 2647950"/>
              <a:gd name="connsiteX3" fmla="*/ 1303337 w 1303337"/>
              <a:gd name="connsiteY3" fmla="*/ 0 h 2647950"/>
              <a:gd name="connsiteX0" fmla="*/ 1303337 w 1303337"/>
              <a:gd name="connsiteY0" fmla="*/ 0 h 2609850"/>
              <a:gd name="connsiteX1" fmla="*/ 0 w 1303337"/>
              <a:gd name="connsiteY1" fmla="*/ 1313180 h 2609850"/>
              <a:gd name="connsiteX2" fmla="*/ 1296987 w 1303337"/>
              <a:gd name="connsiteY2" fmla="*/ 2609850 h 2609850"/>
              <a:gd name="connsiteX3" fmla="*/ 1303337 w 1303337"/>
              <a:gd name="connsiteY3" fmla="*/ 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337" h="2609850">
                <a:moveTo>
                  <a:pt x="1303337" y="0"/>
                </a:moveTo>
                <a:lnTo>
                  <a:pt x="0" y="1313180"/>
                </a:lnTo>
                <a:lnTo>
                  <a:pt x="1296987" y="2609850"/>
                </a:lnTo>
                <a:cubicBezTo>
                  <a:pt x="1299104" y="1727200"/>
                  <a:pt x="1301220" y="882650"/>
                  <a:pt x="1303337" y="0"/>
                </a:cubicBez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7" name="Рисунок 13"/>
          <p:cNvSpPr>
            <a:spLocks noGrp="1"/>
          </p:cNvSpPr>
          <p:nvPr>
            <p:ph type="pic" sz="quarter" idx="17"/>
          </p:nvPr>
        </p:nvSpPr>
        <p:spPr>
          <a:xfrm>
            <a:off x="7839081" y="3541666"/>
            <a:ext cx="1303337" cy="2647950"/>
          </a:xfrm>
          <a:custGeom>
            <a:avLst/>
            <a:gdLst>
              <a:gd name="connsiteX0" fmla="*/ 0 w 3032125"/>
              <a:gd name="connsiteY0" fmla="*/ 1584325 h 1584325"/>
              <a:gd name="connsiteX1" fmla="*/ 1516063 w 3032125"/>
              <a:gd name="connsiteY1" fmla="*/ 0 h 1584325"/>
              <a:gd name="connsiteX2" fmla="*/ 3032125 w 3032125"/>
              <a:gd name="connsiteY2" fmla="*/ 1584325 h 1584325"/>
              <a:gd name="connsiteX3" fmla="*/ 0 w 3032125"/>
              <a:gd name="connsiteY3" fmla="*/ 1584325 h 1584325"/>
              <a:gd name="connsiteX0" fmla="*/ 0 w 3013075"/>
              <a:gd name="connsiteY0" fmla="*/ 12700 h 1584325"/>
              <a:gd name="connsiteX1" fmla="*/ 1497013 w 3013075"/>
              <a:gd name="connsiteY1" fmla="*/ 0 h 1584325"/>
              <a:gd name="connsiteX2" fmla="*/ 3013075 w 3013075"/>
              <a:gd name="connsiteY2" fmla="*/ 1584325 h 1584325"/>
              <a:gd name="connsiteX3" fmla="*/ 0 w 3013075"/>
              <a:gd name="connsiteY3" fmla="*/ 12700 h 1584325"/>
              <a:gd name="connsiteX0" fmla="*/ 0 w 3022600"/>
              <a:gd name="connsiteY0" fmla="*/ 123825 h 123825"/>
              <a:gd name="connsiteX1" fmla="*/ 1497013 w 3022600"/>
              <a:gd name="connsiteY1" fmla="*/ 111125 h 123825"/>
              <a:gd name="connsiteX2" fmla="*/ 3022600 w 3022600"/>
              <a:gd name="connsiteY2" fmla="*/ 0 h 123825"/>
              <a:gd name="connsiteX3" fmla="*/ 0 w 3022600"/>
              <a:gd name="connsiteY3" fmla="*/ 123825 h 123825"/>
              <a:gd name="connsiteX0" fmla="*/ 0 w 3022600"/>
              <a:gd name="connsiteY0" fmla="*/ 123825 h 1673225"/>
              <a:gd name="connsiteX1" fmla="*/ 1458913 w 3022600"/>
              <a:gd name="connsiteY1" fmla="*/ 1673225 h 1673225"/>
              <a:gd name="connsiteX2" fmla="*/ 3022600 w 3022600"/>
              <a:gd name="connsiteY2" fmla="*/ 0 h 1673225"/>
              <a:gd name="connsiteX3" fmla="*/ 0 w 3022600"/>
              <a:gd name="connsiteY3" fmla="*/ 123825 h 1673225"/>
              <a:gd name="connsiteX0" fmla="*/ 0 w 3022600"/>
              <a:gd name="connsiteY0" fmla="*/ 0 h 1549400"/>
              <a:gd name="connsiteX1" fmla="*/ 1458913 w 3022600"/>
              <a:gd name="connsiteY1" fmla="*/ 1549400 h 1549400"/>
              <a:gd name="connsiteX2" fmla="*/ 3022600 w 3022600"/>
              <a:gd name="connsiteY2" fmla="*/ 19050 h 1549400"/>
              <a:gd name="connsiteX3" fmla="*/ 0 w 3022600"/>
              <a:gd name="connsiteY3" fmla="*/ 0 h 1549400"/>
              <a:gd name="connsiteX0" fmla="*/ 0 w 3022600"/>
              <a:gd name="connsiteY0" fmla="*/ 0 h 1549400"/>
              <a:gd name="connsiteX1" fmla="*/ 1458913 w 3022600"/>
              <a:gd name="connsiteY1" fmla="*/ 1549400 h 1549400"/>
              <a:gd name="connsiteX2" fmla="*/ 3022600 w 3022600"/>
              <a:gd name="connsiteY2" fmla="*/ 9525 h 1549400"/>
              <a:gd name="connsiteX3" fmla="*/ 0 w 3022600"/>
              <a:gd name="connsiteY3" fmla="*/ 0 h 1549400"/>
              <a:gd name="connsiteX0" fmla="*/ 0 w 3051175"/>
              <a:gd name="connsiteY0" fmla="*/ 0 h 1549400"/>
              <a:gd name="connsiteX1" fmla="*/ 1487488 w 3051175"/>
              <a:gd name="connsiteY1" fmla="*/ 1549400 h 1549400"/>
              <a:gd name="connsiteX2" fmla="*/ 3051175 w 3051175"/>
              <a:gd name="connsiteY2" fmla="*/ 9525 h 1549400"/>
              <a:gd name="connsiteX3" fmla="*/ 0 w 3051175"/>
              <a:gd name="connsiteY3" fmla="*/ 0 h 1549400"/>
              <a:gd name="connsiteX0" fmla="*/ 1589087 w 1589087"/>
              <a:gd name="connsiteY0" fmla="*/ 0 h 4235450"/>
              <a:gd name="connsiteX1" fmla="*/ 0 w 1589087"/>
              <a:gd name="connsiteY1" fmla="*/ 4235450 h 4235450"/>
              <a:gd name="connsiteX2" fmla="*/ 1563687 w 1589087"/>
              <a:gd name="connsiteY2" fmla="*/ 2695575 h 4235450"/>
              <a:gd name="connsiteX3" fmla="*/ 1589087 w 1589087"/>
              <a:gd name="connsiteY3" fmla="*/ 0 h 4235450"/>
              <a:gd name="connsiteX0" fmla="*/ 1303337 w 1303337"/>
              <a:gd name="connsiteY0" fmla="*/ 0 h 2695575"/>
              <a:gd name="connsiteX1" fmla="*/ 0 w 1303337"/>
              <a:gd name="connsiteY1" fmla="*/ 1377950 h 2695575"/>
              <a:gd name="connsiteX2" fmla="*/ 1277937 w 1303337"/>
              <a:gd name="connsiteY2" fmla="*/ 2695575 h 2695575"/>
              <a:gd name="connsiteX3" fmla="*/ 1303337 w 1303337"/>
              <a:gd name="connsiteY3" fmla="*/ 0 h 2695575"/>
              <a:gd name="connsiteX0" fmla="*/ 1303337 w 1303337"/>
              <a:gd name="connsiteY0" fmla="*/ 0 h 2638425"/>
              <a:gd name="connsiteX1" fmla="*/ 0 w 1303337"/>
              <a:gd name="connsiteY1" fmla="*/ 1320800 h 2638425"/>
              <a:gd name="connsiteX2" fmla="*/ 1277937 w 1303337"/>
              <a:gd name="connsiteY2" fmla="*/ 2638425 h 2638425"/>
              <a:gd name="connsiteX3" fmla="*/ 1303337 w 1303337"/>
              <a:gd name="connsiteY3" fmla="*/ 0 h 2638425"/>
              <a:gd name="connsiteX0" fmla="*/ 1303337 w 1303337"/>
              <a:gd name="connsiteY0" fmla="*/ 0 h 2647950"/>
              <a:gd name="connsiteX1" fmla="*/ 0 w 1303337"/>
              <a:gd name="connsiteY1" fmla="*/ 1320800 h 2647950"/>
              <a:gd name="connsiteX2" fmla="*/ 1296987 w 1303337"/>
              <a:gd name="connsiteY2" fmla="*/ 2647950 h 2647950"/>
              <a:gd name="connsiteX3" fmla="*/ 1303337 w 1303337"/>
              <a:gd name="connsiteY3" fmla="*/ 0 h 264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337" h="2647950">
                <a:moveTo>
                  <a:pt x="1303337" y="0"/>
                </a:moveTo>
                <a:lnTo>
                  <a:pt x="0" y="1320800"/>
                </a:lnTo>
                <a:lnTo>
                  <a:pt x="1296987" y="2647950"/>
                </a:lnTo>
                <a:cubicBezTo>
                  <a:pt x="1299104" y="1765300"/>
                  <a:pt x="1301220" y="882650"/>
                  <a:pt x="1303337" y="0"/>
                </a:cubicBez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55221"/>
            <a:ext cx="3131840" cy="90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Picture 2" descr="Картинки по запросу seminar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016" cy="6480175"/>
          </a:xfrm>
          <a:prstGeom prst="rect">
            <a:avLst/>
          </a:prstGeom>
          <a:noFill/>
        </p:spPr>
      </p:pic>
      <p:sp>
        <p:nvSpPr>
          <p:cNvPr id="1048632" name="Параллелограмм 2"/>
          <p:cNvSpPr/>
          <p:nvPr userDrawn="1"/>
        </p:nvSpPr>
        <p:spPr>
          <a:xfrm>
            <a:off x="-1054" y="4104183"/>
            <a:ext cx="5437150" cy="1557894"/>
          </a:xfrm>
          <a:custGeom>
            <a:avLst/>
            <a:gdLst>
              <a:gd name="connsiteX0" fmla="*/ 0 w 5436096"/>
              <a:gd name="connsiteY0" fmla="*/ 1872208 h 1872208"/>
              <a:gd name="connsiteX1" fmla="*/ 4680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108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6090 w 5436096"/>
              <a:gd name="connsiteY1" fmla="*/ 5723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1989 w 5438085"/>
              <a:gd name="connsiteY0" fmla="*/ 1872208 h 1872208"/>
              <a:gd name="connsiteX1" fmla="*/ 935 w 5438085"/>
              <a:gd name="connsiteY1" fmla="*/ 11447 h 1872208"/>
              <a:gd name="connsiteX2" fmla="*/ 5438085 w 5438085"/>
              <a:gd name="connsiteY2" fmla="*/ 0 h 1872208"/>
              <a:gd name="connsiteX3" fmla="*/ 4970033 w 5438085"/>
              <a:gd name="connsiteY3" fmla="*/ 1872208 h 1872208"/>
              <a:gd name="connsiteX4" fmla="*/ 1989 w 5438085"/>
              <a:gd name="connsiteY4" fmla="*/ 1872208 h 1872208"/>
              <a:gd name="connsiteX0" fmla="*/ 1054 w 5437150"/>
              <a:gd name="connsiteY0" fmla="*/ 1872208 h 1872208"/>
              <a:gd name="connsiteX1" fmla="*/ 0 w 5437150"/>
              <a:gd name="connsiteY1" fmla="*/ 11447 h 1872208"/>
              <a:gd name="connsiteX2" fmla="*/ 5437150 w 5437150"/>
              <a:gd name="connsiteY2" fmla="*/ 0 h 1872208"/>
              <a:gd name="connsiteX3" fmla="*/ 4969098 w 5437150"/>
              <a:gd name="connsiteY3" fmla="*/ 1872208 h 1872208"/>
              <a:gd name="connsiteX4" fmla="*/ 1054 w 5437150"/>
              <a:gd name="connsiteY4" fmla="*/ 1872208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7150" h="1872208">
                <a:moveTo>
                  <a:pt x="1054" y="1872208"/>
                </a:moveTo>
                <a:cubicBezTo>
                  <a:pt x="4671" y="1248139"/>
                  <a:pt x="3527" y="655548"/>
                  <a:pt x="0" y="11447"/>
                </a:cubicBezTo>
                <a:lnTo>
                  <a:pt x="5437150" y="0"/>
                </a:lnTo>
                <a:lnTo>
                  <a:pt x="4969098" y="1872208"/>
                </a:lnTo>
                <a:lnTo>
                  <a:pt x="1054" y="18722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48633" name="Заголовок 1"/>
          <p:cNvSpPr>
            <a:spLocks noGrp="1"/>
          </p:cNvSpPr>
          <p:nvPr>
            <p:ph type="ctrTitle"/>
          </p:nvPr>
        </p:nvSpPr>
        <p:spPr>
          <a:xfrm>
            <a:off x="0" y="4104183"/>
            <a:ext cx="5436096" cy="1557894"/>
          </a:xfrm>
        </p:spPr>
        <p:txBody>
          <a:bodyPr lIns="0" tIns="0" anchor="ctr"/>
          <a:lstStyle>
            <a:lvl1pPr marL="0" indent="0" algn="ctr">
              <a:defRPr spc="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634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66" name="Рисунок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190654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seminar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"/>
            <a:ext cx="9145016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араллелограмм 2"/>
          <p:cNvSpPr/>
          <p:nvPr userDrawn="1"/>
        </p:nvSpPr>
        <p:spPr>
          <a:xfrm>
            <a:off x="-1054" y="4104183"/>
            <a:ext cx="5437150" cy="1557894"/>
          </a:xfrm>
          <a:custGeom>
            <a:avLst/>
            <a:gdLst>
              <a:gd name="connsiteX0" fmla="*/ 0 w 5436096"/>
              <a:gd name="connsiteY0" fmla="*/ 1872208 h 1872208"/>
              <a:gd name="connsiteX1" fmla="*/ 4680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108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6090 w 5436096"/>
              <a:gd name="connsiteY1" fmla="*/ 5723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1989 w 5438085"/>
              <a:gd name="connsiteY0" fmla="*/ 1872208 h 1872208"/>
              <a:gd name="connsiteX1" fmla="*/ 935 w 5438085"/>
              <a:gd name="connsiteY1" fmla="*/ 11447 h 1872208"/>
              <a:gd name="connsiteX2" fmla="*/ 5438085 w 5438085"/>
              <a:gd name="connsiteY2" fmla="*/ 0 h 1872208"/>
              <a:gd name="connsiteX3" fmla="*/ 4970033 w 5438085"/>
              <a:gd name="connsiteY3" fmla="*/ 1872208 h 1872208"/>
              <a:gd name="connsiteX4" fmla="*/ 1989 w 5438085"/>
              <a:gd name="connsiteY4" fmla="*/ 1872208 h 1872208"/>
              <a:gd name="connsiteX0" fmla="*/ 1054 w 5437150"/>
              <a:gd name="connsiteY0" fmla="*/ 1872208 h 1872208"/>
              <a:gd name="connsiteX1" fmla="*/ 0 w 5437150"/>
              <a:gd name="connsiteY1" fmla="*/ 11447 h 1872208"/>
              <a:gd name="connsiteX2" fmla="*/ 5437150 w 5437150"/>
              <a:gd name="connsiteY2" fmla="*/ 0 h 1872208"/>
              <a:gd name="connsiteX3" fmla="*/ 4969098 w 5437150"/>
              <a:gd name="connsiteY3" fmla="*/ 1872208 h 1872208"/>
              <a:gd name="connsiteX4" fmla="*/ 1054 w 5437150"/>
              <a:gd name="connsiteY4" fmla="*/ 1872208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7150" h="1872208">
                <a:moveTo>
                  <a:pt x="1054" y="1872208"/>
                </a:moveTo>
                <a:cubicBezTo>
                  <a:pt x="4671" y="1248139"/>
                  <a:pt x="3527" y="655548"/>
                  <a:pt x="0" y="11447"/>
                </a:cubicBezTo>
                <a:lnTo>
                  <a:pt x="5437150" y="0"/>
                </a:lnTo>
                <a:lnTo>
                  <a:pt x="4969098" y="1872208"/>
                </a:lnTo>
                <a:lnTo>
                  <a:pt x="1054" y="18722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66278" y="4248202"/>
            <a:ext cx="4837770" cy="765805"/>
          </a:xfrm>
        </p:spPr>
        <p:txBody>
          <a:bodyPr lIns="0" tIns="0" anchor="b"/>
          <a:lstStyle>
            <a:lvl1pPr marL="0" indent="0" algn="ctr">
              <a:defRPr spc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78" y="5176460"/>
            <a:ext cx="4837770" cy="323165"/>
          </a:xfrm>
        </p:spPr>
        <p:txBody>
          <a:bodyPr wrap="square" lIns="0" tIns="0">
            <a:spAutoFit/>
          </a:bodyPr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9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seminar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"/>
            <a:ext cx="9145016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араллелограмм 2"/>
          <p:cNvSpPr/>
          <p:nvPr userDrawn="1"/>
        </p:nvSpPr>
        <p:spPr>
          <a:xfrm>
            <a:off x="-1054" y="4104183"/>
            <a:ext cx="5437150" cy="1557894"/>
          </a:xfrm>
          <a:custGeom>
            <a:avLst/>
            <a:gdLst>
              <a:gd name="connsiteX0" fmla="*/ 0 w 5436096"/>
              <a:gd name="connsiteY0" fmla="*/ 1872208 h 1872208"/>
              <a:gd name="connsiteX1" fmla="*/ 4680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108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6090 w 5436096"/>
              <a:gd name="connsiteY1" fmla="*/ 5723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1989 w 5438085"/>
              <a:gd name="connsiteY0" fmla="*/ 1872208 h 1872208"/>
              <a:gd name="connsiteX1" fmla="*/ 935 w 5438085"/>
              <a:gd name="connsiteY1" fmla="*/ 11447 h 1872208"/>
              <a:gd name="connsiteX2" fmla="*/ 5438085 w 5438085"/>
              <a:gd name="connsiteY2" fmla="*/ 0 h 1872208"/>
              <a:gd name="connsiteX3" fmla="*/ 4970033 w 5438085"/>
              <a:gd name="connsiteY3" fmla="*/ 1872208 h 1872208"/>
              <a:gd name="connsiteX4" fmla="*/ 1989 w 5438085"/>
              <a:gd name="connsiteY4" fmla="*/ 1872208 h 1872208"/>
              <a:gd name="connsiteX0" fmla="*/ 1054 w 5437150"/>
              <a:gd name="connsiteY0" fmla="*/ 1872208 h 1872208"/>
              <a:gd name="connsiteX1" fmla="*/ 0 w 5437150"/>
              <a:gd name="connsiteY1" fmla="*/ 11447 h 1872208"/>
              <a:gd name="connsiteX2" fmla="*/ 5437150 w 5437150"/>
              <a:gd name="connsiteY2" fmla="*/ 0 h 1872208"/>
              <a:gd name="connsiteX3" fmla="*/ 4969098 w 5437150"/>
              <a:gd name="connsiteY3" fmla="*/ 1872208 h 1872208"/>
              <a:gd name="connsiteX4" fmla="*/ 1054 w 5437150"/>
              <a:gd name="connsiteY4" fmla="*/ 1872208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7150" h="1872208">
                <a:moveTo>
                  <a:pt x="1054" y="1872208"/>
                </a:moveTo>
                <a:cubicBezTo>
                  <a:pt x="4671" y="1248139"/>
                  <a:pt x="3527" y="655548"/>
                  <a:pt x="0" y="11447"/>
                </a:cubicBezTo>
                <a:lnTo>
                  <a:pt x="5437150" y="0"/>
                </a:lnTo>
                <a:lnTo>
                  <a:pt x="4969098" y="1872208"/>
                </a:lnTo>
                <a:lnTo>
                  <a:pt x="1054" y="18722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0" y="4104183"/>
            <a:ext cx="5436096" cy="1557894"/>
          </a:xfrm>
        </p:spPr>
        <p:txBody>
          <a:bodyPr lIns="0" tIns="0" anchor="ctr"/>
          <a:lstStyle>
            <a:lvl1pPr marL="0" indent="0" algn="ctr">
              <a:defRPr spc="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2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todayifoundout.com/wp-content/uploads/2015/12/skyscraper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"/>
            <a:ext cx="4572000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араллелограмм 2"/>
          <p:cNvSpPr/>
          <p:nvPr userDrawn="1"/>
        </p:nvSpPr>
        <p:spPr>
          <a:xfrm>
            <a:off x="-1054" y="2808040"/>
            <a:ext cx="3015750" cy="864096"/>
          </a:xfrm>
          <a:custGeom>
            <a:avLst/>
            <a:gdLst>
              <a:gd name="connsiteX0" fmla="*/ 0 w 5436096"/>
              <a:gd name="connsiteY0" fmla="*/ 1872208 h 1872208"/>
              <a:gd name="connsiteX1" fmla="*/ 4680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10852 w 5436096"/>
              <a:gd name="connsiteY1" fmla="*/ 0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0 w 5436096"/>
              <a:gd name="connsiteY0" fmla="*/ 1872208 h 1872208"/>
              <a:gd name="connsiteX1" fmla="*/ 6090 w 5436096"/>
              <a:gd name="connsiteY1" fmla="*/ 5723 h 1872208"/>
              <a:gd name="connsiteX2" fmla="*/ 5436096 w 5436096"/>
              <a:gd name="connsiteY2" fmla="*/ 0 h 1872208"/>
              <a:gd name="connsiteX3" fmla="*/ 4968044 w 5436096"/>
              <a:gd name="connsiteY3" fmla="*/ 1872208 h 1872208"/>
              <a:gd name="connsiteX4" fmla="*/ 0 w 5436096"/>
              <a:gd name="connsiteY4" fmla="*/ 1872208 h 1872208"/>
              <a:gd name="connsiteX0" fmla="*/ 1989 w 5438085"/>
              <a:gd name="connsiteY0" fmla="*/ 1872208 h 1872208"/>
              <a:gd name="connsiteX1" fmla="*/ 935 w 5438085"/>
              <a:gd name="connsiteY1" fmla="*/ 11447 h 1872208"/>
              <a:gd name="connsiteX2" fmla="*/ 5438085 w 5438085"/>
              <a:gd name="connsiteY2" fmla="*/ 0 h 1872208"/>
              <a:gd name="connsiteX3" fmla="*/ 4970033 w 5438085"/>
              <a:gd name="connsiteY3" fmla="*/ 1872208 h 1872208"/>
              <a:gd name="connsiteX4" fmla="*/ 1989 w 5438085"/>
              <a:gd name="connsiteY4" fmla="*/ 1872208 h 1872208"/>
              <a:gd name="connsiteX0" fmla="*/ 1054 w 5437150"/>
              <a:gd name="connsiteY0" fmla="*/ 1872208 h 1872208"/>
              <a:gd name="connsiteX1" fmla="*/ 0 w 5437150"/>
              <a:gd name="connsiteY1" fmla="*/ 11447 h 1872208"/>
              <a:gd name="connsiteX2" fmla="*/ 5437150 w 5437150"/>
              <a:gd name="connsiteY2" fmla="*/ 0 h 1872208"/>
              <a:gd name="connsiteX3" fmla="*/ 4969098 w 5437150"/>
              <a:gd name="connsiteY3" fmla="*/ 1872208 h 1872208"/>
              <a:gd name="connsiteX4" fmla="*/ 1054 w 5437150"/>
              <a:gd name="connsiteY4" fmla="*/ 1872208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7150" h="1872208">
                <a:moveTo>
                  <a:pt x="1054" y="1872208"/>
                </a:moveTo>
                <a:cubicBezTo>
                  <a:pt x="4671" y="1248139"/>
                  <a:pt x="3527" y="655548"/>
                  <a:pt x="0" y="11447"/>
                </a:cubicBezTo>
                <a:lnTo>
                  <a:pt x="5437150" y="0"/>
                </a:lnTo>
                <a:lnTo>
                  <a:pt x="4969098" y="1872208"/>
                </a:lnTo>
                <a:lnTo>
                  <a:pt x="1054" y="187220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dirty="0"/>
              <a:t>Содержание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193966"/>
            <a:ext cx="1512168" cy="434956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6012166" y="1079500"/>
            <a:ext cx="2881015" cy="5019675"/>
          </a:xfrm>
        </p:spPr>
        <p:txBody>
          <a:bodyPr anchor="ctr"/>
          <a:lstStyle>
            <a:lvl1pPr marL="88900" indent="0">
              <a:buClr>
                <a:schemeClr val="tx2"/>
              </a:buClr>
              <a:buSzPct val="130000"/>
              <a:buFont typeface="+mj-lt"/>
              <a:buNone/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3856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1840" y="0"/>
            <a:ext cx="6018767" cy="69021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243" y="3671888"/>
            <a:ext cx="5037757" cy="283373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151299" y="6099203"/>
            <a:ext cx="813189" cy="346075"/>
          </a:xfrm>
        </p:spPr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193966"/>
            <a:ext cx="1512168" cy="434956"/>
          </a:xfrm>
          <a:prstGeom prst="rect">
            <a:avLst/>
          </a:prstGeom>
        </p:spPr>
      </p:pic>
      <p:sp>
        <p:nvSpPr>
          <p:cNvPr id="5" name="Рисунок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40200" cy="6480175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495490" y="2171378"/>
            <a:ext cx="3681723" cy="576065"/>
          </a:xfrm>
        </p:spPr>
        <p:txBody>
          <a:bodyPr lIns="0" rIns="0"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2247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й блок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араллелограмм 2"/>
          <p:cNvSpPr/>
          <p:nvPr userDrawn="1"/>
        </p:nvSpPr>
        <p:spPr>
          <a:xfrm>
            <a:off x="5806507" y="-270"/>
            <a:ext cx="3354127" cy="6223501"/>
          </a:xfrm>
          <a:custGeom>
            <a:avLst/>
            <a:gdLst>
              <a:gd name="connsiteX0" fmla="*/ 0 w 936104"/>
              <a:gd name="connsiteY0" fmla="*/ 6480175 h 6480175"/>
              <a:gd name="connsiteX1" fmla="*/ 234026 w 936104"/>
              <a:gd name="connsiteY1" fmla="*/ 0 h 6480175"/>
              <a:gd name="connsiteX2" fmla="*/ 936104 w 936104"/>
              <a:gd name="connsiteY2" fmla="*/ 0 h 6480175"/>
              <a:gd name="connsiteX3" fmla="*/ 702078 w 936104"/>
              <a:gd name="connsiteY3" fmla="*/ 6480175 h 6480175"/>
              <a:gd name="connsiteX4" fmla="*/ 0 w 936104"/>
              <a:gd name="connsiteY4" fmla="*/ 6480175 h 6480175"/>
              <a:gd name="connsiteX0" fmla="*/ 1270924 w 2207028"/>
              <a:gd name="connsiteY0" fmla="*/ 6480175 h 6480175"/>
              <a:gd name="connsiteX1" fmla="*/ 0 w 2207028"/>
              <a:gd name="connsiteY1" fmla="*/ 581025 h 6480175"/>
              <a:gd name="connsiteX2" fmla="*/ 2207028 w 2207028"/>
              <a:gd name="connsiteY2" fmla="*/ 0 h 6480175"/>
              <a:gd name="connsiteX3" fmla="*/ 1973002 w 2207028"/>
              <a:gd name="connsiteY3" fmla="*/ 6480175 h 6480175"/>
              <a:gd name="connsiteX4" fmla="*/ 1270924 w 2207028"/>
              <a:gd name="connsiteY4" fmla="*/ 6480175 h 6480175"/>
              <a:gd name="connsiteX0" fmla="*/ 1270924 w 1973002"/>
              <a:gd name="connsiteY0" fmla="*/ 5899150 h 5899150"/>
              <a:gd name="connsiteX1" fmla="*/ 0 w 1973002"/>
              <a:gd name="connsiteY1" fmla="*/ 0 h 5899150"/>
              <a:gd name="connsiteX2" fmla="*/ 759228 w 1973002"/>
              <a:gd name="connsiteY2" fmla="*/ 9525 h 5899150"/>
              <a:gd name="connsiteX3" fmla="*/ 1973002 w 1973002"/>
              <a:gd name="connsiteY3" fmla="*/ 5899150 h 5899150"/>
              <a:gd name="connsiteX4" fmla="*/ 1270924 w 1973002"/>
              <a:gd name="connsiteY4" fmla="*/ 5899150 h 5899150"/>
              <a:gd name="connsiteX0" fmla="*/ 1270924 w 2077777"/>
              <a:gd name="connsiteY0" fmla="*/ 5899150 h 5899150"/>
              <a:gd name="connsiteX1" fmla="*/ 0 w 2077777"/>
              <a:gd name="connsiteY1" fmla="*/ 0 h 5899150"/>
              <a:gd name="connsiteX2" fmla="*/ 759228 w 2077777"/>
              <a:gd name="connsiteY2" fmla="*/ 9525 h 5899150"/>
              <a:gd name="connsiteX3" fmla="*/ 2077777 w 2077777"/>
              <a:gd name="connsiteY3" fmla="*/ 4498975 h 5899150"/>
              <a:gd name="connsiteX4" fmla="*/ 1270924 w 2077777"/>
              <a:gd name="connsiteY4" fmla="*/ 5899150 h 58991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759228 w 2080549"/>
              <a:gd name="connsiteY2" fmla="*/ 95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683028 w 2080549"/>
              <a:gd name="connsiteY2" fmla="*/ 476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42050 h 6242050"/>
              <a:gd name="connsiteX1" fmla="*/ 0 w 2080549"/>
              <a:gd name="connsiteY1" fmla="*/ 9525 h 6242050"/>
              <a:gd name="connsiteX2" fmla="*/ 673503 w 2080549"/>
              <a:gd name="connsiteY2" fmla="*/ 0 h 6242050"/>
              <a:gd name="connsiteX3" fmla="*/ 2077777 w 2080549"/>
              <a:gd name="connsiteY3" fmla="*/ 4508500 h 6242050"/>
              <a:gd name="connsiteX4" fmla="*/ 2080549 w 2080549"/>
              <a:gd name="connsiteY4" fmla="*/ 6242050 h 62420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30892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2936875 h 6232525"/>
              <a:gd name="connsiteX4" fmla="*/ 2080549 w 2080549"/>
              <a:gd name="connsiteY4" fmla="*/ 6232525 h 6232525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873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492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3318799 w 3318799"/>
              <a:gd name="connsiteY0" fmla="*/ 6461125 h 6461125"/>
              <a:gd name="connsiteX1" fmla="*/ 0 w 3318799"/>
              <a:gd name="connsiteY1" fmla="*/ 0 h 6461125"/>
              <a:gd name="connsiteX2" fmla="*/ 1997478 w 3318799"/>
              <a:gd name="connsiteY2" fmla="*/ 228600 h 6461125"/>
              <a:gd name="connsiteX3" fmla="*/ 3316027 w 3318799"/>
              <a:gd name="connsiteY3" fmla="*/ 3165475 h 6461125"/>
              <a:gd name="connsiteX4" fmla="*/ 3318799 w 3318799"/>
              <a:gd name="connsiteY4" fmla="*/ 6461125 h 6461125"/>
              <a:gd name="connsiteX0" fmla="*/ 3318799 w 3318799"/>
              <a:gd name="connsiteY0" fmla="*/ 6480175 h 6480175"/>
              <a:gd name="connsiteX1" fmla="*/ 0 w 3318799"/>
              <a:gd name="connsiteY1" fmla="*/ 19050 h 6480175"/>
              <a:gd name="connsiteX2" fmla="*/ 1778403 w 3318799"/>
              <a:gd name="connsiteY2" fmla="*/ 0 h 6480175"/>
              <a:gd name="connsiteX3" fmla="*/ 3316027 w 3318799"/>
              <a:gd name="connsiteY3" fmla="*/ 3184525 h 6480175"/>
              <a:gd name="connsiteX4" fmla="*/ 3318799 w 3318799"/>
              <a:gd name="connsiteY4" fmla="*/ 6480175 h 6480175"/>
              <a:gd name="connsiteX0" fmla="*/ 3356899 w 3356899"/>
              <a:gd name="connsiteY0" fmla="*/ 6480175 h 6480175"/>
              <a:gd name="connsiteX1" fmla="*/ 0 w 3356899"/>
              <a:gd name="connsiteY1" fmla="*/ 9525 h 6480175"/>
              <a:gd name="connsiteX2" fmla="*/ 1816503 w 3356899"/>
              <a:gd name="connsiteY2" fmla="*/ 0 h 6480175"/>
              <a:gd name="connsiteX3" fmla="*/ 3354127 w 3356899"/>
              <a:gd name="connsiteY3" fmla="*/ 3184525 h 6480175"/>
              <a:gd name="connsiteX4" fmla="*/ 3356899 w 3356899"/>
              <a:gd name="connsiteY4" fmla="*/ 6480175 h 6480175"/>
              <a:gd name="connsiteX0" fmla="*/ 3356899 w 3356899"/>
              <a:gd name="connsiteY0" fmla="*/ 6480175 h 6480175"/>
              <a:gd name="connsiteX1" fmla="*/ 0 w 3356899"/>
              <a:gd name="connsiteY1" fmla="*/ 9525 h 6480175"/>
              <a:gd name="connsiteX2" fmla="*/ 1816503 w 3356899"/>
              <a:gd name="connsiteY2" fmla="*/ 0 h 6480175"/>
              <a:gd name="connsiteX3" fmla="*/ 3354127 w 3356899"/>
              <a:gd name="connsiteY3" fmla="*/ 3184525 h 6480175"/>
              <a:gd name="connsiteX4" fmla="*/ 3356899 w 3356899"/>
              <a:gd name="connsiteY4" fmla="*/ 6480175 h 6480175"/>
              <a:gd name="connsiteX0" fmla="*/ 3348878 w 3354127"/>
              <a:gd name="connsiteY0" fmla="*/ 6223501 h 6223501"/>
              <a:gd name="connsiteX1" fmla="*/ 0 w 3354127"/>
              <a:gd name="connsiteY1" fmla="*/ 9525 h 6223501"/>
              <a:gd name="connsiteX2" fmla="*/ 1816503 w 3354127"/>
              <a:gd name="connsiteY2" fmla="*/ 0 h 6223501"/>
              <a:gd name="connsiteX3" fmla="*/ 3354127 w 3354127"/>
              <a:gd name="connsiteY3" fmla="*/ 3184525 h 6223501"/>
              <a:gd name="connsiteX4" fmla="*/ 3348878 w 3354127"/>
              <a:gd name="connsiteY4" fmla="*/ 6223501 h 622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4127" h="6223501">
                <a:moveTo>
                  <a:pt x="3348878" y="6223501"/>
                </a:moveTo>
                <a:lnTo>
                  <a:pt x="0" y="9525"/>
                </a:lnTo>
                <a:lnTo>
                  <a:pt x="1816503" y="0"/>
                </a:lnTo>
                <a:lnTo>
                  <a:pt x="3354127" y="3184525"/>
                </a:lnTo>
                <a:cubicBezTo>
                  <a:pt x="3352377" y="4197517"/>
                  <a:pt x="3350628" y="5210509"/>
                  <a:pt x="3348878" y="622350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quarter" idx="10"/>
          </p:nvPr>
        </p:nvSpPr>
        <p:spPr>
          <a:xfrm>
            <a:off x="-7144" y="1799927"/>
            <a:ext cx="8529638" cy="3908724"/>
          </a:xfrm>
          <a:custGeom>
            <a:avLst/>
            <a:gdLst>
              <a:gd name="connsiteX0" fmla="*/ 0 w 6057900"/>
              <a:gd name="connsiteY0" fmla="*/ 4924425 h 4924425"/>
              <a:gd name="connsiteX1" fmla="*/ 1231106 w 6057900"/>
              <a:gd name="connsiteY1" fmla="*/ 0 h 4924425"/>
              <a:gd name="connsiteX2" fmla="*/ 6057900 w 6057900"/>
              <a:gd name="connsiteY2" fmla="*/ 0 h 4924425"/>
              <a:gd name="connsiteX3" fmla="*/ 4826794 w 6057900"/>
              <a:gd name="connsiteY3" fmla="*/ 4924425 h 4924425"/>
              <a:gd name="connsiteX4" fmla="*/ 0 w 6057900"/>
              <a:gd name="connsiteY4" fmla="*/ 4924425 h 4924425"/>
              <a:gd name="connsiteX0" fmla="*/ 7144 w 6065044"/>
              <a:gd name="connsiteY0" fmla="*/ 4924425 h 4924425"/>
              <a:gd name="connsiteX1" fmla="*/ 0 w 6065044"/>
              <a:gd name="connsiteY1" fmla="*/ 0 h 4924425"/>
              <a:gd name="connsiteX2" fmla="*/ 6065044 w 6065044"/>
              <a:gd name="connsiteY2" fmla="*/ 0 h 4924425"/>
              <a:gd name="connsiteX3" fmla="*/ 4833938 w 6065044"/>
              <a:gd name="connsiteY3" fmla="*/ 4924425 h 4924425"/>
              <a:gd name="connsiteX4" fmla="*/ 7144 w 6065044"/>
              <a:gd name="connsiteY4" fmla="*/ 4924425 h 4924425"/>
              <a:gd name="connsiteX0" fmla="*/ 7144 w 8529638"/>
              <a:gd name="connsiteY0" fmla="*/ 4924425 h 4933950"/>
              <a:gd name="connsiteX1" fmla="*/ 0 w 8529638"/>
              <a:gd name="connsiteY1" fmla="*/ 0 h 4933950"/>
              <a:gd name="connsiteX2" fmla="*/ 6065044 w 8529638"/>
              <a:gd name="connsiteY2" fmla="*/ 0 h 4933950"/>
              <a:gd name="connsiteX3" fmla="*/ 8529638 w 8529638"/>
              <a:gd name="connsiteY3" fmla="*/ 4933950 h 4933950"/>
              <a:gd name="connsiteX4" fmla="*/ 7144 w 8529638"/>
              <a:gd name="connsiteY4" fmla="*/ 4924425 h 4933950"/>
              <a:gd name="connsiteX0" fmla="*/ 7144 w 8529638"/>
              <a:gd name="connsiteY0" fmla="*/ 4924425 h 4933950"/>
              <a:gd name="connsiteX1" fmla="*/ 0 w 8529638"/>
              <a:gd name="connsiteY1" fmla="*/ 0 h 4933950"/>
              <a:gd name="connsiteX2" fmla="*/ 5960269 w 8529638"/>
              <a:gd name="connsiteY2" fmla="*/ 0 h 4933950"/>
              <a:gd name="connsiteX3" fmla="*/ 8529638 w 8529638"/>
              <a:gd name="connsiteY3" fmla="*/ 4933950 h 4933950"/>
              <a:gd name="connsiteX4" fmla="*/ 7144 w 8529638"/>
              <a:gd name="connsiteY4" fmla="*/ 4924425 h 4933950"/>
              <a:gd name="connsiteX0" fmla="*/ 7144 w 8529638"/>
              <a:gd name="connsiteY0" fmla="*/ 4924425 h 4933950"/>
              <a:gd name="connsiteX1" fmla="*/ 0 w 8529638"/>
              <a:gd name="connsiteY1" fmla="*/ 0 h 4933950"/>
              <a:gd name="connsiteX2" fmla="*/ 5865019 w 8529638"/>
              <a:gd name="connsiteY2" fmla="*/ 0 h 4933950"/>
              <a:gd name="connsiteX3" fmla="*/ 8529638 w 8529638"/>
              <a:gd name="connsiteY3" fmla="*/ 4933950 h 4933950"/>
              <a:gd name="connsiteX4" fmla="*/ 7144 w 8529638"/>
              <a:gd name="connsiteY4" fmla="*/ 4924425 h 493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9638" h="4933950">
                <a:moveTo>
                  <a:pt x="7144" y="4924425"/>
                </a:moveTo>
                <a:cubicBezTo>
                  <a:pt x="4763" y="3282950"/>
                  <a:pt x="2381" y="1641475"/>
                  <a:pt x="0" y="0"/>
                </a:cubicBezTo>
                <a:lnTo>
                  <a:pt x="5865019" y="0"/>
                </a:lnTo>
                <a:lnTo>
                  <a:pt x="8529638" y="4933950"/>
                </a:lnTo>
                <a:lnTo>
                  <a:pt x="7144" y="4924425"/>
                </a:lnTo>
                <a:close/>
              </a:path>
            </a:pathLst>
          </a:custGeo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Параллелограмм 2"/>
          <p:cNvSpPr/>
          <p:nvPr userDrawn="1"/>
        </p:nvSpPr>
        <p:spPr>
          <a:xfrm>
            <a:off x="6336529" y="-4836"/>
            <a:ext cx="2813974" cy="6242050"/>
          </a:xfrm>
          <a:custGeom>
            <a:avLst/>
            <a:gdLst>
              <a:gd name="connsiteX0" fmla="*/ 0 w 936104"/>
              <a:gd name="connsiteY0" fmla="*/ 6480175 h 6480175"/>
              <a:gd name="connsiteX1" fmla="*/ 234026 w 936104"/>
              <a:gd name="connsiteY1" fmla="*/ 0 h 6480175"/>
              <a:gd name="connsiteX2" fmla="*/ 936104 w 936104"/>
              <a:gd name="connsiteY2" fmla="*/ 0 h 6480175"/>
              <a:gd name="connsiteX3" fmla="*/ 702078 w 936104"/>
              <a:gd name="connsiteY3" fmla="*/ 6480175 h 6480175"/>
              <a:gd name="connsiteX4" fmla="*/ 0 w 936104"/>
              <a:gd name="connsiteY4" fmla="*/ 6480175 h 6480175"/>
              <a:gd name="connsiteX0" fmla="*/ 1270924 w 2207028"/>
              <a:gd name="connsiteY0" fmla="*/ 6480175 h 6480175"/>
              <a:gd name="connsiteX1" fmla="*/ 0 w 2207028"/>
              <a:gd name="connsiteY1" fmla="*/ 581025 h 6480175"/>
              <a:gd name="connsiteX2" fmla="*/ 2207028 w 2207028"/>
              <a:gd name="connsiteY2" fmla="*/ 0 h 6480175"/>
              <a:gd name="connsiteX3" fmla="*/ 1973002 w 2207028"/>
              <a:gd name="connsiteY3" fmla="*/ 6480175 h 6480175"/>
              <a:gd name="connsiteX4" fmla="*/ 1270924 w 2207028"/>
              <a:gd name="connsiteY4" fmla="*/ 6480175 h 6480175"/>
              <a:gd name="connsiteX0" fmla="*/ 1270924 w 1973002"/>
              <a:gd name="connsiteY0" fmla="*/ 5899150 h 5899150"/>
              <a:gd name="connsiteX1" fmla="*/ 0 w 1973002"/>
              <a:gd name="connsiteY1" fmla="*/ 0 h 5899150"/>
              <a:gd name="connsiteX2" fmla="*/ 759228 w 1973002"/>
              <a:gd name="connsiteY2" fmla="*/ 9525 h 5899150"/>
              <a:gd name="connsiteX3" fmla="*/ 1973002 w 1973002"/>
              <a:gd name="connsiteY3" fmla="*/ 5899150 h 5899150"/>
              <a:gd name="connsiteX4" fmla="*/ 1270924 w 1973002"/>
              <a:gd name="connsiteY4" fmla="*/ 5899150 h 5899150"/>
              <a:gd name="connsiteX0" fmla="*/ 1270924 w 2077777"/>
              <a:gd name="connsiteY0" fmla="*/ 5899150 h 5899150"/>
              <a:gd name="connsiteX1" fmla="*/ 0 w 2077777"/>
              <a:gd name="connsiteY1" fmla="*/ 0 h 5899150"/>
              <a:gd name="connsiteX2" fmla="*/ 759228 w 2077777"/>
              <a:gd name="connsiteY2" fmla="*/ 9525 h 5899150"/>
              <a:gd name="connsiteX3" fmla="*/ 2077777 w 2077777"/>
              <a:gd name="connsiteY3" fmla="*/ 4498975 h 5899150"/>
              <a:gd name="connsiteX4" fmla="*/ 1270924 w 2077777"/>
              <a:gd name="connsiteY4" fmla="*/ 5899150 h 58991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759228 w 2080549"/>
              <a:gd name="connsiteY2" fmla="*/ 95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683028 w 2080549"/>
              <a:gd name="connsiteY2" fmla="*/ 476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42050 h 6242050"/>
              <a:gd name="connsiteX1" fmla="*/ 0 w 2080549"/>
              <a:gd name="connsiteY1" fmla="*/ 9525 h 6242050"/>
              <a:gd name="connsiteX2" fmla="*/ 673503 w 2080549"/>
              <a:gd name="connsiteY2" fmla="*/ 0 h 6242050"/>
              <a:gd name="connsiteX3" fmla="*/ 2077777 w 2080549"/>
              <a:gd name="connsiteY3" fmla="*/ 4508500 h 6242050"/>
              <a:gd name="connsiteX4" fmla="*/ 2080549 w 2080549"/>
              <a:gd name="connsiteY4" fmla="*/ 6242050 h 62420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30892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2936875 h 6232525"/>
              <a:gd name="connsiteX4" fmla="*/ 2080549 w 2080549"/>
              <a:gd name="connsiteY4" fmla="*/ 6232525 h 6232525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873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492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3974" h="6242050">
                <a:moveTo>
                  <a:pt x="2813974" y="6242050"/>
                </a:moveTo>
                <a:lnTo>
                  <a:pt x="0" y="0"/>
                </a:lnTo>
                <a:lnTo>
                  <a:pt x="1492653" y="9525"/>
                </a:lnTo>
                <a:lnTo>
                  <a:pt x="2811202" y="2946400"/>
                </a:lnTo>
                <a:lnTo>
                  <a:pt x="2813974" y="624205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67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для инфографи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 flipH="1">
            <a:off x="1813588" y="-4837"/>
            <a:ext cx="7330412" cy="3946723"/>
            <a:chOff x="-8861" y="-4837"/>
            <a:chExt cx="7330412" cy="3946723"/>
          </a:xfrm>
        </p:grpSpPr>
        <p:sp>
          <p:nvSpPr>
            <p:cNvPr id="3" name="Параллелограмм 2"/>
            <p:cNvSpPr/>
            <p:nvPr userDrawn="1"/>
          </p:nvSpPr>
          <p:spPr>
            <a:xfrm>
              <a:off x="-8861" y="522"/>
              <a:ext cx="7330412" cy="2460040"/>
            </a:xfrm>
            <a:custGeom>
              <a:avLst/>
              <a:gdLst>
                <a:gd name="connsiteX0" fmla="*/ 0 w 2813974"/>
                <a:gd name="connsiteY0" fmla="*/ 0 h 6242050"/>
                <a:gd name="connsiteX1" fmla="*/ 2813974 w 2813974"/>
                <a:gd name="connsiteY1" fmla="*/ 0 h 6242050"/>
                <a:gd name="connsiteX2" fmla="*/ 2813974 w 2813974"/>
                <a:gd name="connsiteY2" fmla="*/ 6242050 h 6242050"/>
                <a:gd name="connsiteX3" fmla="*/ 0 w 2813974"/>
                <a:gd name="connsiteY3" fmla="*/ 6242050 h 6242050"/>
                <a:gd name="connsiteX4" fmla="*/ 0 w 2813974"/>
                <a:gd name="connsiteY4" fmla="*/ 0 h 6242050"/>
                <a:gd name="connsiteX0" fmla="*/ 0 w 5642899"/>
                <a:gd name="connsiteY0" fmla="*/ 361950 h 6604000"/>
                <a:gd name="connsiteX1" fmla="*/ 5642899 w 5642899"/>
                <a:gd name="connsiteY1" fmla="*/ 0 h 6604000"/>
                <a:gd name="connsiteX2" fmla="*/ 2813974 w 5642899"/>
                <a:gd name="connsiteY2" fmla="*/ 6604000 h 6604000"/>
                <a:gd name="connsiteX3" fmla="*/ 0 w 5642899"/>
                <a:gd name="connsiteY3" fmla="*/ 6604000 h 6604000"/>
                <a:gd name="connsiteX4" fmla="*/ 0 w 5642899"/>
                <a:gd name="connsiteY4" fmla="*/ 361950 h 6604000"/>
                <a:gd name="connsiteX0" fmla="*/ 3867150 w 5642899"/>
                <a:gd name="connsiteY0" fmla="*/ 9525 h 6604000"/>
                <a:gd name="connsiteX1" fmla="*/ 5642899 w 5642899"/>
                <a:gd name="connsiteY1" fmla="*/ 0 h 6604000"/>
                <a:gd name="connsiteX2" fmla="*/ 2813974 w 5642899"/>
                <a:gd name="connsiteY2" fmla="*/ 6604000 h 6604000"/>
                <a:gd name="connsiteX3" fmla="*/ 0 w 5642899"/>
                <a:gd name="connsiteY3" fmla="*/ 6604000 h 6604000"/>
                <a:gd name="connsiteX4" fmla="*/ 3867150 w 5642899"/>
                <a:gd name="connsiteY4" fmla="*/ 9525 h 6604000"/>
                <a:gd name="connsiteX0" fmla="*/ 5334000 w 7109749"/>
                <a:gd name="connsiteY0" fmla="*/ 9525 h 6604000"/>
                <a:gd name="connsiteX1" fmla="*/ 7109749 w 7109749"/>
                <a:gd name="connsiteY1" fmla="*/ 0 h 6604000"/>
                <a:gd name="connsiteX2" fmla="*/ 4280824 w 7109749"/>
                <a:gd name="connsiteY2" fmla="*/ 6604000 h 6604000"/>
                <a:gd name="connsiteX3" fmla="*/ 0 w 7109749"/>
                <a:gd name="connsiteY3" fmla="*/ 2317750 h 6604000"/>
                <a:gd name="connsiteX4" fmla="*/ 5334000 w 7109749"/>
                <a:gd name="connsiteY4" fmla="*/ 9525 h 6604000"/>
                <a:gd name="connsiteX0" fmla="*/ 5334000 w 7109749"/>
                <a:gd name="connsiteY0" fmla="*/ 9525 h 2536825"/>
                <a:gd name="connsiteX1" fmla="*/ 7109749 w 7109749"/>
                <a:gd name="connsiteY1" fmla="*/ 0 h 2536825"/>
                <a:gd name="connsiteX2" fmla="*/ 194599 w 7109749"/>
                <a:gd name="connsiteY2" fmla="*/ 2536825 h 2536825"/>
                <a:gd name="connsiteX3" fmla="*/ 0 w 7109749"/>
                <a:gd name="connsiteY3" fmla="*/ 2317750 h 2536825"/>
                <a:gd name="connsiteX4" fmla="*/ 5334000 w 7109749"/>
                <a:gd name="connsiteY4" fmla="*/ 9525 h 2536825"/>
                <a:gd name="connsiteX0" fmla="*/ 5334000 w 7109749"/>
                <a:gd name="connsiteY0" fmla="*/ 9525 h 2317750"/>
                <a:gd name="connsiteX1" fmla="*/ 7109749 w 7109749"/>
                <a:gd name="connsiteY1" fmla="*/ 0 h 2317750"/>
                <a:gd name="connsiteX2" fmla="*/ 156499 w 7109749"/>
                <a:gd name="connsiteY2" fmla="*/ 2193925 h 2317750"/>
                <a:gd name="connsiteX3" fmla="*/ 0 w 7109749"/>
                <a:gd name="connsiteY3" fmla="*/ 2317750 h 2317750"/>
                <a:gd name="connsiteX4" fmla="*/ 5334000 w 7109749"/>
                <a:gd name="connsiteY4" fmla="*/ 9525 h 2317750"/>
                <a:gd name="connsiteX0" fmla="*/ 5334000 w 7109749"/>
                <a:gd name="connsiteY0" fmla="*/ 9525 h 2594978"/>
                <a:gd name="connsiteX1" fmla="*/ 7109749 w 7109749"/>
                <a:gd name="connsiteY1" fmla="*/ 0 h 2594978"/>
                <a:gd name="connsiteX2" fmla="*/ 196604 w 7109749"/>
                <a:gd name="connsiteY2" fmla="*/ 2594978 h 2594978"/>
                <a:gd name="connsiteX3" fmla="*/ 0 w 7109749"/>
                <a:gd name="connsiteY3" fmla="*/ 2317750 h 2594978"/>
                <a:gd name="connsiteX4" fmla="*/ 5334000 w 7109749"/>
                <a:gd name="connsiteY4" fmla="*/ 9525 h 2594978"/>
                <a:gd name="connsiteX0" fmla="*/ 5334000 w 7109749"/>
                <a:gd name="connsiteY0" fmla="*/ 9525 h 2466390"/>
                <a:gd name="connsiteX1" fmla="*/ 7109749 w 7109749"/>
                <a:gd name="connsiteY1" fmla="*/ 0 h 2466390"/>
                <a:gd name="connsiteX2" fmla="*/ 39441 w 7109749"/>
                <a:gd name="connsiteY2" fmla="*/ 2466390 h 2466390"/>
                <a:gd name="connsiteX3" fmla="*/ 0 w 7109749"/>
                <a:gd name="connsiteY3" fmla="*/ 2317750 h 2466390"/>
                <a:gd name="connsiteX4" fmla="*/ 5334000 w 7109749"/>
                <a:gd name="connsiteY4" fmla="*/ 9525 h 2466390"/>
                <a:gd name="connsiteX0" fmla="*/ 5334000 w 7344699"/>
                <a:gd name="connsiteY0" fmla="*/ 3175 h 2460040"/>
                <a:gd name="connsiteX1" fmla="*/ 7344699 w 7344699"/>
                <a:gd name="connsiteY1" fmla="*/ 0 h 2460040"/>
                <a:gd name="connsiteX2" fmla="*/ 39441 w 7344699"/>
                <a:gd name="connsiteY2" fmla="*/ 2460040 h 2460040"/>
                <a:gd name="connsiteX3" fmla="*/ 0 w 7344699"/>
                <a:gd name="connsiteY3" fmla="*/ 2311400 h 2460040"/>
                <a:gd name="connsiteX4" fmla="*/ 5334000 w 7344699"/>
                <a:gd name="connsiteY4" fmla="*/ 3175 h 2460040"/>
                <a:gd name="connsiteX0" fmla="*/ 5310187 w 7320886"/>
                <a:gd name="connsiteY0" fmla="*/ 3175 h 2460040"/>
                <a:gd name="connsiteX1" fmla="*/ 7320886 w 7320886"/>
                <a:gd name="connsiteY1" fmla="*/ 0 h 2460040"/>
                <a:gd name="connsiteX2" fmla="*/ 15628 w 7320886"/>
                <a:gd name="connsiteY2" fmla="*/ 2460040 h 2460040"/>
                <a:gd name="connsiteX3" fmla="*/ 0 w 7320886"/>
                <a:gd name="connsiteY3" fmla="*/ 2306638 h 2460040"/>
                <a:gd name="connsiteX4" fmla="*/ 5310187 w 7320886"/>
                <a:gd name="connsiteY4" fmla="*/ 3175 h 2460040"/>
                <a:gd name="connsiteX0" fmla="*/ 5327897 w 7338596"/>
                <a:gd name="connsiteY0" fmla="*/ 3175 h 2460040"/>
                <a:gd name="connsiteX1" fmla="*/ 7338596 w 7338596"/>
                <a:gd name="connsiteY1" fmla="*/ 0 h 2460040"/>
                <a:gd name="connsiteX2" fmla="*/ 0 w 7338596"/>
                <a:gd name="connsiteY2" fmla="*/ 2460040 h 2460040"/>
                <a:gd name="connsiteX3" fmla="*/ 17710 w 7338596"/>
                <a:gd name="connsiteY3" fmla="*/ 2306638 h 2460040"/>
                <a:gd name="connsiteX4" fmla="*/ 5327897 w 7338596"/>
                <a:gd name="connsiteY4" fmla="*/ 3175 h 2460040"/>
                <a:gd name="connsiteX0" fmla="*/ 5327897 w 7338596"/>
                <a:gd name="connsiteY0" fmla="*/ 3175 h 2460040"/>
                <a:gd name="connsiteX1" fmla="*/ 7338596 w 7338596"/>
                <a:gd name="connsiteY1" fmla="*/ 0 h 2460040"/>
                <a:gd name="connsiteX2" fmla="*/ 0 w 7338596"/>
                <a:gd name="connsiteY2" fmla="*/ 2460040 h 2460040"/>
                <a:gd name="connsiteX3" fmla="*/ 8184 w 7338596"/>
                <a:gd name="connsiteY3" fmla="*/ 2311401 h 2460040"/>
                <a:gd name="connsiteX4" fmla="*/ 5327897 w 7338596"/>
                <a:gd name="connsiteY4" fmla="*/ 3175 h 2460040"/>
                <a:gd name="connsiteX0" fmla="*/ 5319713 w 7330412"/>
                <a:gd name="connsiteY0" fmla="*/ 3175 h 2460040"/>
                <a:gd name="connsiteX1" fmla="*/ 7330412 w 7330412"/>
                <a:gd name="connsiteY1" fmla="*/ 0 h 2460040"/>
                <a:gd name="connsiteX2" fmla="*/ 6104 w 7330412"/>
                <a:gd name="connsiteY2" fmla="*/ 2460040 h 2460040"/>
                <a:gd name="connsiteX3" fmla="*/ 0 w 7330412"/>
                <a:gd name="connsiteY3" fmla="*/ 2311401 h 2460040"/>
                <a:gd name="connsiteX4" fmla="*/ 5319713 w 7330412"/>
                <a:gd name="connsiteY4" fmla="*/ 3175 h 246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30412" h="2460040">
                  <a:moveTo>
                    <a:pt x="5319713" y="3175"/>
                  </a:moveTo>
                  <a:lnTo>
                    <a:pt x="7330412" y="0"/>
                  </a:lnTo>
                  <a:lnTo>
                    <a:pt x="6104" y="2460040"/>
                  </a:lnTo>
                  <a:lnTo>
                    <a:pt x="0" y="2311401"/>
                  </a:lnTo>
                  <a:lnTo>
                    <a:pt x="5319713" y="317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3" name="Параллелограмм 2"/>
            <p:cNvSpPr/>
            <p:nvPr userDrawn="1"/>
          </p:nvSpPr>
          <p:spPr>
            <a:xfrm flipV="1">
              <a:off x="12078" y="-4837"/>
              <a:ext cx="5424018" cy="2317947"/>
            </a:xfrm>
            <a:custGeom>
              <a:avLst/>
              <a:gdLst>
                <a:gd name="connsiteX0" fmla="*/ 0 w 1865261"/>
                <a:gd name="connsiteY0" fmla="*/ 3460947 h 3460947"/>
                <a:gd name="connsiteX1" fmla="*/ 0 w 1865261"/>
                <a:gd name="connsiteY1" fmla="*/ 0 h 3460947"/>
                <a:gd name="connsiteX2" fmla="*/ 1865261 w 1865261"/>
                <a:gd name="connsiteY2" fmla="*/ 3460947 h 3460947"/>
                <a:gd name="connsiteX3" fmla="*/ 0 w 1865261"/>
                <a:gd name="connsiteY3" fmla="*/ 3460947 h 3460947"/>
                <a:gd name="connsiteX0" fmla="*/ 0 w 1865261"/>
                <a:gd name="connsiteY0" fmla="*/ 3946722 h 3946722"/>
                <a:gd name="connsiteX1" fmla="*/ 0 w 1865261"/>
                <a:gd name="connsiteY1" fmla="*/ 0 h 3946722"/>
                <a:gd name="connsiteX2" fmla="*/ 1865261 w 1865261"/>
                <a:gd name="connsiteY2" fmla="*/ 3946722 h 3946722"/>
                <a:gd name="connsiteX3" fmla="*/ 0 w 1865261"/>
                <a:gd name="connsiteY3" fmla="*/ 3946722 h 3946722"/>
                <a:gd name="connsiteX0" fmla="*/ 0 w 1865261"/>
                <a:gd name="connsiteY0" fmla="*/ 1870272 h 1870272"/>
                <a:gd name="connsiteX1" fmla="*/ 3370 w 1865261"/>
                <a:gd name="connsiteY1" fmla="*/ 0 h 1870272"/>
                <a:gd name="connsiteX2" fmla="*/ 1865261 w 1865261"/>
                <a:gd name="connsiteY2" fmla="*/ 1870272 h 1870272"/>
                <a:gd name="connsiteX3" fmla="*/ 0 w 1865261"/>
                <a:gd name="connsiteY3" fmla="*/ 1870272 h 1870272"/>
                <a:gd name="connsiteX0" fmla="*/ 324 w 1865585"/>
                <a:gd name="connsiteY0" fmla="*/ 2317947 h 2317947"/>
                <a:gd name="connsiteX1" fmla="*/ 324 w 1865585"/>
                <a:gd name="connsiteY1" fmla="*/ 0 h 2317947"/>
                <a:gd name="connsiteX2" fmla="*/ 1865585 w 1865585"/>
                <a:gd name="connsiteY2" fmla="*/ 2317947 h 2317947"/>
                <a:gd name="connsiteX3" fmla="*/ 324 w 1865585"/>
                <a:gd name="connsiteY3" fmla="*/ 2317947 h 231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5585" h="2317947">
                  <a:moveTo>
                    <a:pt x="324" y="2317947"/>
                  </a:moveTo>
                  <a:cubicBezTo>
                    <a:pt x="1447" y="1694523"/>
                    <a:pt x="-799" y="623424"/>
                    <a:pt x="324" y="0"/>
                  </a:cubicBezTo>
                  <a:lnTo>
                    <a:pt x="1865585" y="2317947"/>
                  </a:lnTo>
                  <a:lnTo>
                    <a:pt x="324" y="2317947"/>
                  </a:lnTo>
                  <a:close/>
                </a:path>
              </a:pathLst>
            </a:custGeom>
            <a:solidFill>
              <a:schemeClr val="accent6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Параллелограмм 2"/>
            <p:cNvSpPr/>
            <p:nvPr userDrawn="1"/>
          </p:nvSpPr>
          <p:spPr>
            <a:xfrm flipV="1">
              <a:off x="-8861" y="-4836"/>
              <a:ext cx="2060581" cy="3946722"/>
            </a:xfrm>
            <a:custGeom>
              <a:avLst/>
              <a:gdLst>
                <a:gd name="connsiteX0" fmla="*/ 0 w 1865261"/>
                <a:gd name="connsiteY0" fmla="*/ 3460947 h 3460947"/>
                <a:gd name="connsiteX1" fmla="*/ 0 w 1865261"/>
                <a:gd name="connsiteY1" fmla="*/ 0 h 3460947"/>
                <a:gd name="connsiteX2" fmla="*/ 1865261 w 1865261"/>
                <a:gd name="connsiteY2" fmla="*/ 3460947 h 3460947"/>
                <a:gd name="connsiteX3" fmla="*/ 0 w 1865261"/>
                <a:gd name="connsiteY3" fmla="*/ 3460947 h 3460947"/>
                <a:gd name="connsiteX0" fmla="*/ 0 w 1865261"/>
                <a:gd name="connsiteY0" fmla="*/ 3946722 h 3946722"/>
                <a:gd name="connsiteX1" fmla="*/ 0 w 1865261"/>
                <a:gd name="connsiteY1" fmla="*/ 0 h 3946722"/>
                <a:gd name="connsiteX2" fmla="*/ 1865261 w 1865261"/>
                <a:gd name="connsiteY2" fmla="*/ 3946722 h 3946722"/>
                <a:gd name="connsiteX3" fmla="*/ 0 w 1865261"/>
                <a:gd name="connsiteY3" fmla="*/ 3946722 h 39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5261" h="3946722">
                  <a:moveTo>
                    <a:pt x="0" y="3946722"/>
                  </a:moveTo>
                  <a:lnTo>
                    <a:pt x="0" y="0"/>
                  </a:lnTo>
                  <a:lnTo>
                    <a:pt x="1865261" y="3946722"/>
                  </a:lnTo>
                  <a:lnTo>
                    <a:pt x="0" y="394672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4567336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9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маленькой картинкой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Параллелограмм 2"/>
          <p:cNvSpPr/>
          <p:nvPr userDrawn="1"/>
        </p:nvSpPr>
        <p:spPr>
          <a:xfrm>
            <a:off x="5724134" y="-4834"/>
            <a:ext cx="3418897" cy="6497320"/>
          </a:xfrm>
          <a:custGeom>
            <a:avLst/>
            <a:gdLst>
              <a:gd name="connsiteX0" fmla="*/ 0 w 936104"/>
              <a:gd name="connsiteY0" fmla="*/ 6480175 h 6480175"/>
              <a:gd name="connsiteX1" fmla="*/ 234026 w 936104"/>
              <a:gd name="connsiteY1" fmla="*/ 0 h 6480175"/>
              <a:gd name="connsiteX2" fmla="*/ 936104 w 936104"/>
              <a:gd name="connsiteY2" fmla="*/ 0 h 6480175"/>
              <a:gd name="connsiteX3" fmla="*/ 702078 w 936104"/>
              <a:gd name="connsiteY3" fmla="*/ 6480175 h 6480175"/>
              <a:gd name="connsiteX4" fmla="*/ 0 w 936104"/>
              <a:gd name="connsiteY4" fmla="*/ 6480175 h 6480175"/>
              <a:gd name="connsiteX0" fmla="*/ 1270924 w 2207028"/>
              <a:gd name="connsiteY0" fmla="*/ 6480175 h 6480175"/>
              <a:gd name="connsiteX1" fmla="*/ 0 w 2207028"/>
              <a:gd name="connsiteY1" fmla="*/ 581025 h 6480175"/>
              <a:gd name="connsiteX2" fmla="*/ 2207028 w 2207028"/>
              <a:gd name="connsiteY2" fmla="*/ 0 h 6480175"/>
              <a:gd name="connsiteX3" fmla="*/ 1973002 w 2207028"/>
              <a:gd name="connsiteY3" fmla="*/ 6480175 h 6480175"/>
              <a:gd name="connsiteX4" fmla="*/ 1270924 w 2207028"/>
              <a:gd name="connsiteY4" fmla="*/ 6480175 h 6480175"/>
              <a:gd name="connsiteX0" fmla="*/ 1270924 w 1973002"/>
              <a:gd name="connsiteY0" fmla="*/ 5899150 h 5899150"/>
              <a:gd name="connsiteX1" fmla="*/ 0 w 1973002"/>
              <a:gd name="connsiteY1" fmla="*/ 0 h 5899150"/>
              <a:gd name="connsiteX2" fmla="*/ 759228 w 1973002"/>
              <a:gd name="connsiteY2" fmla="*/ 9525 h 5899150"/>
              <a:gd name="connsiteX3" fmla="*/ 1973002 w 1973002"/>
              <a:gd name="connsiteY3" fmla="*/ 5899150 h 5899150"/>
              <a:gd name="connsiteX4" fmla="*/ 1270924 w 1973002"/>
              <a:gd name="connsiteY4" fmla="*/ 5899150 h 5899150"/>
              <a:gd name="connsiteX0" fmla="*/ 1270924 w 2077777"/>
              <a:gd name="connsiteY0" fmla="*/ 5899150 h 5899150"/>
              <a:gd name="connsiteX1" fmla="*/ 0 w 2077777"/>
              <a:gd name="connsiteY1" fmla="*/ 0 h 5899150"/>
              <a:gd name="connsiteX2" fmla="*/ 759228 w 2077777"/>
              <a:gd name="connsiteY2" fmla="*/ 9525 h 5899150"/>
              <a:gd name="connsiteX3" fmla="*/ 2077777 w 2077777"/>
              <a:gd name="connsiteY3" fmla="*/ 4498975 h 5899150"/>
              <a:gd name="connsiteX4" fmla="*/ 1270924 w 2077777"/>
              <a:gd name="connsiteY4" fmla="*/ 5899150 h 58991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759228 w 2080549"/>
              <a:gd name="connsiteY2" fmla="*/ 95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683028 w 2080549"/>
              <a:gd name="connsiteY2" fmla="*/ 476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42050 h 6242050"/>
              <a:gd name="connsiteX1" fmla="*/ 0 w 2080549"/>
              <a:gd name="connsiteY1" fmla="*/ 9525 h 6242050"/>
              <a:gd name="connsiteX2" fmla="*/ 673503 w 2080549"/>
              <a:gd name="connsiteY2" fmla="*/ 0 h 6242050"/>
              <a:gd name="connsiteX3" fmla="*/ 2077777 w 2080549"/>
              <a:gd name="connsiteY3" fmla="*/ 4508500 h 6242050"/>
              <a:gd name="connsiteX4" fmla="*/ 2080549 w 2080549"/>
              <a:gd name="connsiteY4" fmla="*/ 6242050 h 62420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30892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2936875 h 6232525"/>
              <a:gd name="connsiteX4" fmla="*/ 2080549 w 2080549"/>
              <a:gd name="connsiteY4" fmla="*/ 6232525 h 6232525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873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492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3420802"/>
              <a:gd name="connsiteY0" fmla="*/ 6242050 h 6466840"/>
              <a:gd name="connsiteX1" fmla="*/ 0 w 3420802"/>
              <a:gd name="connsiteY1" fmla="*/ 0 h 6466840"/>
              <a:gd name="connsiteX2" fmla="*/ 1492653 w 3420802"/>
              <a:gd name="connsiteY2" fmla="*/ 9525 h 6466840"/>
              <a:gd name="connsiteX3" fmla="*/ 3420802 w 3420802"/>
              <a:gd name="connsiteY3" fmla="*/ 6466840 h 6466840"/>
              <a:gd name="connsiteX4" fmla="*/ 2813974 w 3420802"/>
              <a:gd name="connsiteY4" fmla="*/ 6242050 h 6466840"/>
              <a:gd name="connsiteX0" fmla="*/ 2928274 w 3420802"/>
              <a:gd name="connsiteY0" fmla="*/ 6478270 h 6478270"/>
              <a:gd name="connsiteX1" fmla="*/ 0 w 3420802"/>
              <a:gd name="connsiteY1" fmla="*/ 0 h 6478270"/>
              <a:gd name="connsiteX2" fmla="*/ 1492653 w 3420802"/>
              <a:gd name="connsiteY2" fmla="*/ 9525 h 6478270"/>
              <a:gd name="connsiteX3" fmla="*/ 3420802 w 3420802"/>
              <a:gd name="connsiteY3" fmla="*/ 6466840 h 6478270"/>
              <a:gd name="connsiteX4" fmla="*/ 2928274 w 3420802"/>
              <a:gd name="connsiteY4" fmla="*/ 6478270 h 6478270"/>
              <a:gd name="connsiteX0" fmla="*/ 2928274 w 3428422"/>
              <a:gd name="connsiteY0" fmla="*/ 6478270 h 6482080"/>
              <a:gd name="connsiteX1" fmla="*/ 0 w 3428422"/>
              <a:gd name="connsiteY1" fmla="*/ 0 h 6482080"/>
              <a:gd name="connsiteX2" fmla="*/ 1492653 w 3428422"/>
              <a:gd name="connsiteY2" fmla="*/ 9525 h 6482080"/>
              <a:gd name="connsiteX3" fmla="*/ 3428422 w 3428422"/>
              <a:gd name="connsiteY3" fmla="*/ 6482080 h 6482080"/>
              <a:gd name="connsiteX4" fmla="*/ 2928274 w 3428422"/>
              <a:gd name="connsiteY4" fmla="*/ 6478270 h 6482080"/>
              <a:gd name="connsiteX0" fmla="*/ 2928274 w 3428422"/>
              <a:gd name="connsiteY0" fmla="*/ 6478270 h 6482080"/>
              <a:gd name="connsiteX1" fmla="*/ 0 w 3428422"/>
              <a:gd name="connsiteY1" fmla="*/ 0 h 6482080"/>
              <a:gd name="connsiteX2" fmla="*/ 606828 w 3428422"/>
              <a:gd name="connsiteY2" fmla="*/ 0 h 6482080"/>
              <a:gd name="connsiteX3" fmla="*/ 3428422 w 3428422"/>
              <a:gd name="connsiteY3" fmla="*/ 6482080 h 6482080"/>
              <a:gd name="connsiteX4" fmla="*/ 2928274 w 3428422"/>
              <a:gd name="connsiteY4" fmla="*/ 6478270 h 6482080"/>
              <a:gd name="connsiteX0" fmla="*/ 2928274 w 3418897"/>
              <a:gd name="connsiteY0" fmla="*/ 6478270 h 6491605"/>
              <a:gd name="connsiteX1" fmla="*/ 0 w 3418897"/>
              <a:gd name="connsiteY1" fmla="*/ 0 h 6491605"/>
              <a:gd name="connsiteX2" fmla="*/ 606828 w 3418897"/>
              <a:gd name="connsiteY2" fmla="*/ 0 h 6491605"/>
              <a:gd name="connsiteX3" fmla="*/ 3418897 w 3418897"/>
              <a:gd name="connsiteY3" fmla="*/ 6491605 h 6491605"/>
              <a:gd name="connsiteX4" fmla="*/ 2928274 w 3418897"/>
              <a:gd name="connsiteY4" fmla="*/ 6478270 h 6491605"/>
              <a:gd name="connsiteX0" fmla="*/ 2928274 w 3418897"/>
              <a:gd name="connsiteY0" fmla="*/ 6478270 h 6491605"/>
              <a:gd name="connsiteX1" fmla="*/ 0 w 3418897"/>
              <a:gd name="connsiteY1" fmla="*/ 0 h 6491605"/>
              <a:gd name="connsiteX2" fmla="*/ 663978 w 3418897"/>
              <a:gd name="connsiteY2" fmla="*/ 0 h 6491605"/>
              <a:gd name="connsiteX3" fmla="*/ 3418897 w 3418897"/>
              <a:gd name="connsiteY3" fmla="*/ 6491605 h 6491605"/>
              <a:gd name="connsiteX4" fmla="*/ 2928274 w 3418897"/>
              <a:gd name="connsiteY4" fmla="*/ 6478270 h 6491605"/>
              <a:gd name="connsiteX0" fmla="*/ 2928274 w 3418897"/>
              <a:gd name="connsiteY0" fmla="*/ 6506845 h 6506845"/>
              <a:gd name="connsiteX1" fmla="*/ 0 w 3418897"/>
              <a:gd name="connsiteY1" fmla="*/ 0 h 6506845"/>
              <a:gd name="connsiteX2" fmla="*/ 663978 w 3418897"/>
              <a:gd name="connsiteY2" fmla="*/ 0 h 6506845"/>
              <a:gd name="connsiteX3" fmla="*/ 3418897 w 3418897"/>
              <a:gd name="connsiteY3" fmla="*/ 6491605 h 6506845"/>
              <a:gd name="connsiteX4" fmla="*/ 2928274 w 3418897"/>
              <a:gd name="connsiteY4" fmla="*/ 6506845 h 6506845"/>
              <a:gd name="connsiteX0" fmla="*/ 2804449 w 3418897"/>
              <a:gd name="connsiteY0" fmla="*/ 6497320 h 6497320"/>
              <a:gd name="connsiteX1" fmla="*/ 0 w 3418897"/>
              <a:gd name="connsiteY1" fmla="*/ 0 h 6497320"/>
              <a:gd name="connsiteX2" fmla="*/ 663978 w 3418897"/>
              <a:gd name="connsiteY2" fmla="*/ 0 h 6497320"/>
              <a:gd name="connsiteX3" fmla="*/ 3418897 w 3418897"/>
              <a:gd name="connsiteY3" fmla="*/ 6491605 h 6497320"/>
              <a:gd name="connsiteX4" fmla="*/ 2804449 w 3418897"/>
              <a:gd name="connsiteY4" fmla="*/ 6497320 h 6497320"/>
              <a:gd name="connsiteX0" fmla="*/ 2785399 w 3418897"/>
              <a:gd name="connsiteY0" fmla="*/ 6497320 h 6497320"/>
              <a:gd name="connsiteX1" fmla="*/ 0 w 3418897"/>
              <a:gd name="connsiteY1" fmla="*/ 0 h 6497320"/>
              <a:gd name="connsiteX2" fmla="*/ 663978 w 3418897"/>
              <a:gd name="connsiteY2" fmla="*/ 0 h 6497320"/>
              <a:gd name="connsiteX3" fmla="*/ 3418897 w 3418897"/>
              <a:gd name="connsiteY3" fmla="*/ 6491605 h 6497320"/>
              <a:gd name="connsiteX4" fmla="*/ 2785399 w 3418897"/>
              <a:gd name="connsiteY4" fmla="*/ 6497320 h 649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8897" h="6497320">
                <a:moveTo>
                  <a:pt x="2785399" y="6497320"/>
                </a:moveTo>
                <a:lnTo>
                  <a:pt x="0" y="0"/>
                </a:lnTo>
                <a:lnTo>
                  <a:pt x="663978" y="0"/>
                </a:lnTo>
                <a:lnTo>
                  <a:pt x="3418897" y="6491605"/>
                </a:lnTo>
                <a:lnTo>
                  <a:pt x="2785399" y="64973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Рисунок 3"/>
          <p:cNvSpPr>
            <a:spLocks noGrp="1"/>
          </p:cNvSpPr>
          <p:nvPr>
            <p:ph type="pic" sz="quarter" idx="11"/>
          </p:nvPr>
        </p:nvSpPr>
        <p:spPr>
          <a:xfrm>
            <a:off x="6390722" y="-7620"/>
            <a:ext cx="2767250" cy="6485890"/>
          </a:xfrm>
          <a:custGeom>
            <a:avLst/>
            <a:gdLst>
              <a:gd name="connsiteX0" fmla="*/ 0 w 2859087"/>
              <a:gd name="connsiteY0" fmla="*/ 6223000 h 6223000"/>
              <a:gd name="connsiteX1" fmla="*/ 714772 w 2859087"/>
              <a:gd name="connsiteY1" fmla="*/ 0 h 6223000"/>
              <a:gd name="connsiteX2" fmla="*/ 2859087 w 2859087"/>
              <a:gd name="connsiteY2" fmla="*/ 0 h 6223000"/>
              <a:gd name="connsiteX3" fmla="*/ 2144315 w 2859087"/>
              <a:gd name="connsiteY3" fmla="*/ 6223000 h 6223000"/>
              <a:gd name="connsiteX4" fmla="*/ 0 w 2859087"/>
              <a:gd name="connsiteY4" fmla="*/ 6223000 h 6223000"/>
              <a:gd name="connsiteX0" fmla="*/ 0 w 2859087"/>
              <a:gd name="connsiteY0" fmla="*/ 6223000 h 6223000"/>
              <a:gd name="connsiteX1" fmla="*/ 51832 w 2859087"/>
              <a:gd name="connsiteY1" fmla="*/ 0 h 6223000"/>
              <a:gd name="connsiteX2" fmla="*/ 2859087 w 2859087"/>
              <a:gd name="connsiteY2" fmla="*/ 0 h 6223000"/>
              <a:gd name="connsiteX3" fmla="*/ 2144315 w 2859087"/>
              <a:gd name="connsiteY3" fmla="*/ 6223000 h 6223000"/>
              <a:gd name="connsiteX4" fmla="*/ 0 w 2859087"/>
              <a:gd name="connsiteY4" fmla="*/ 6223000 h 6223000"/>
              <a:gd name="connsiteX0" fmla="*/ 0 w 2144315"/>
              <a:gd name="connsiteY0" fmla="*/ 6230620 h 6230620"/>
              <a:gd name="connsiteX1" fmla="*/ 51832 w 2144315"/>
              <a:gd name="connsiteY1" fmla="*/ 7620 h 6230620"/>
              <a:gd name="connsiteX2" fmla="*/ 1533207 w 2144315"/>
              <a:gd name="connsiteY2" fmla="*/ 0 h 6230620"/>
              <a:gd name="connsiteX3" fmla="*/ 2144315 w 2144315"/>
              <a:gd name="connsiteY3" fmla="*/ 6230620 h 6230620"/>
              <a:gd name="connsiteX4" fmla="*/ 0 w 2144315"/>
              <a:gd name="connsiteY4" fmla="*/ 6230620 h 6230620"/>
              <a:gd name="connsiteX0" fmla="*/ 0 w 2837735"/>
              <a:gd name="connsiteY0" fmla="*/ 6230620 h 6230620"/>
              <a:gd name="connsiteX1" fmla="*/ 51832 w 2837735"/>
              <a:gd name="connsiteY1" fmla="*/ 7620 h 6230620"/>
              <a:gd name="connsiteX2" fmla="*/ 1533207 w 2837735"/>
              <a:gd name="connsiteY2" fmla="*/ 0 h 6230620"/>
              <a:gd name="connsiteX3" fmla="*/ 2837735 w 2837735"/>
              <a:gd name="connsiteY3" fmla="*/ 2954020 h 6230620"/>
              <a:gd name="connsiteX4" fmla="*/ 0 w 2837735"/>
              <a:gd name="connsiteY4" fmla="*/ 6230620 h 6230620"/>
              <a:gd name="connsiteX0" fmla="*/ 2782808 w 2785903"/>
              <a:gd name="connsiteY0" fmla="*/ 6223000 h 6223000"/>
              <a:gd name="connsiteX1" fmla="*/ 0 w 2785903"/>
              <a:gd name="connsiteY1" fmla="*/ 7620 h 6223000"/>
              <a:gd name="connsiteX2" fmla="*/ 1481375 w 2785903"/>
              <a:gd name="connsiteY2" fmla="*/ 0 h 6223000"/>
              <a:gd name="connsiteX3" fmla="*/ 2785903 w 2785903"/>
              <a:gd name="connsiteY3" fmla="*/ 2954020 h 6223000"/>
              <a:gd name="connsiteX4" fmla="*/ 2782808 w 2785903"/>
              <a:gd name="connsiteY4" fmla="*/ 6223000 h 6223000"/>
              <a:gd name="connsiteX0" fmla="*/ 2782808 w 2785903"/>
              <a:gd name="connsiteY0" fmla="*/ 6504940 h 6504940"/>
              <a:gd name="connsiteX1" fmla="*/ 0 w 2785903"/>
              <a:gd name="connsiteY1" fmla="*/ 7620 h 6504940"/>
              <a:gd name="connsiteX2" fmla="*/ 1481375 w 2785903"/>
              <a:gd name="connsiteY2" fmla="*/ 0 h 6504940"/>
              <a:gd name="connsiteX3" fmla="*/ 2785903 w 2785903"/>
              <a:gd name="connsiteY3" fmla="*/ 2954020 h 6504940"/>
              <a:gd name="connsiteX4" fmla="*/ 2782808 w 2785903"/>
              <a:gd name="connsiteY4" fmla="*/ 6504940 h 6504940"/>
              <a:gd name="connsiteX0" fmla="*/ 2782808 w 2795428"/>
              <a:gd name="connsiteY0" fmla="*/ 6504940 h 6504940"/>
              <a:gd name="connsiteX1" fmla="*/ 0 w 2795428"/>
              <a:gd name="connsiteY1" fmla="*/ 7620 h 6504940"/>
              <a:gd name="connsiteX2" fmla="*/ 1481375 w 2795428"/>
              <a:gd name="connsiteY2" fmla="*/ 0 h 6504940"/>
              <a:gd name="connsiteX3" fmla="*/ 2795428 w 2795428"/>
              <a:gd name="connsiteY3" fmla="*/ 3401695 h 6504940"/>
              <a:gd name="connsiteX4" fmla="*/ 2782808 w 2795428"/>
              <a:gd name="connsiteY4" fmla="*/ 6504940 h 6504940"/>
              <a:gd name="connsiteX0" fmla="*/ 2782808 w 2804953"/>
              <a:gd name="connsiteY0" fmla="*/ 6504940 h 6504940"/>
              <a:gd name="connsiteX1" fmla="*/ 0 w 2804953"/>
              <a:gd name="connsiteY1" fmla="*/ 7620 h 6504940"/>
              <a:gd name="connsiteX2" fmla="*/ 1481375 w 2804953"/>
              <a:gd name="connsiteY2" fmla="*/ 0 h 6504940"/>
              <a:gd name="connsiteX3" fmla="*/ 2804953 w 2804953"/>
              <a:gd name="connsiteY3" fmla="*/ 3020695 h 6504940"/>
              <a:gd name="connsiteX4" fmla="*/ 2782808 w 2804953"/>
              <a:gd name="connsiteY4" fmla="*/ 6504940 h 6504940"/>
              <a:gd name="connsiteX0" fmla="*/ 2782808 w 2804953"/>
              <a:gd name="connsiteY0" fmla="*/ 6504940 h 6504940"/>
              <a:gd name="connsiteX1" fmla="*/ 0 w 2804953"/>
              <a:gd name="connsiteY1" fmla="*/ 7620 h 6504940"/>
              <a:gd name="connsiteX2" fmla="*/ 1481375 w 2804953"/>
              <a:gd name="connsiteY2" fmla="*/ 0 h 6504940"/>
              <a:gd name="connsiteX3" fmla="*/ 2804953 w 2804953"/>
              <a:gd name="connsiteY3" fmla="*/ 3115945 h 6504940"/>
              <a:gd name="connsiteX4" fmla="*/ 2782808 w 2804953"/>
              <a:gd name="connsiteY4" fmla="*/ 6504940 h 6504940"/>
              <a:gd name="connsiteX0" fmla="*/ 2782808 w 2804953"/>
              <a:gd name="connsiteY0" fmla="*/ 6504940 h 6504940"/>
              <a:gd name="connsiteX1" fmla="*/ 0 w 2804953"/>
              <a:gd name="connsiteY1" fmla="*/ 7620 h 6504940"/>
              <a:gd name="connsiteX2" fmla="*/ 1481375 w 2804953"/>
              <a:gd name="connsiteY2" fmla="*/ 0 h 6504940"/>
              <a:gd name="connsiteX3" fmla="*/ 2804953 w 2804953"/>
              <a:gd name="connsiteY3" fmla="*/ 3115945 h 6504940"/>
              <a:gd name="connsiteX4" fmla="*/ 2782808 w 2804953"/>
              <a:gd name="connsiteY4" fmla="*/ 6504940 h 6504940"/>
              <a:gd name="connsiteX0" fmla="*/ 2744708 w 2766853"/>
              <a:gd name="connsiteY0" fmla="*/ 6504940 h 6504940"/>
              <a:gd name="connsiteX1" fmla="*/ 0 w 2766853"/>
              <a:gd name="connsiteY1" fmla="*/ 7620 h 6504940"/>
              <a:gd name="connsiteX2" fmla="*/ 1443275 w 2766853"/>
              <a:gd name="connsiteY2" fmla="*/ 0 h 6504940"/>
              <a:gd name="connsiteX3" fmla="*/ 2766853 w 2766853"/>
              <a:gd name="connsiteY3" fmla="*/ 3115945 h 6504940"/>
              <a:gd name="connsiteX4" fmla="*/ 2744708 w 2766853"/>
              <a:gd name="connsiteY4" fmla="*/ 6504940 h 6504940"/>
              <a:gd name="connsiteX0" fmla="*/ 2744708 w 2766853"/>
              <a:gd name="connsiteY0" fmla="*/ 6485890 h 6485890"/>
              <a:gd name="connsiteX1" fmla="*/ 0 w 2766853"/>
              <a:gd name="connsiteY1" fmla="*/ 7620 h 6485890"/>
              <a:gd name="connsiteX2" fmla="*/ 1443275 w 2766853"/>
              <a:gd name="connsiteY2" fmla="*/ 0 h 6485890"/>
              <a:gd name="connsiteX3" fmla="*/ 2766853 w 2766853"/>
              <a:gd name="connsiteY3" fmla="*/ 3115945 h 6485890"/>
              <a:gd name="connsiteX4" fmla="*/ 2744708 w 2766853"/>
              <a:gd name="connsiteY4" fmla="*/ 6485890 h 6485890"/>
              <a:gd name="connsiteX0" fmla="*/ 2744708 w 2766853"/>
              <a:gd name="connsiteY0" fmla="*/ 6485890 h 6485890"/>
              <a:gd name="connsiteX1" fmla="*/ 0 w 2766853"/>
              <a:gd name="connsiteY1" fmla="*/ 7620 h 6485890"/>
              <a:gd name="connsiteX2" fmla="*/ 1443275 w 2766853"/>
              <a:gd name="connsiteY2" fmla="*/ 0 h 6485890"/>
              <a:gd name="connsiteX3" fmla="*/ 2766853 w 2766853"/>
              <a:gd name="connsiteY3" fmla="*/ 3125470 h 6485890"/>
              <a:gd name="connsiteX4" fmla="*/ 2744708 w 2766853"/>
              <a:gd name="connsiteY4" fmla="*/ 6485890 h 6485890"/>
              <a:gd name="connsiteX0" fmla="*/ 2744708 w 2767250"/>
              <a:gd name="connsiteY0" fmla="*/ 6485890 h 6485890"/>
              <a:gd name="connsiteX1" fmla="*/ 0 w 2767250"/>
              <a:gd name="connsiteY1" fmla="*/ 7620 h 6485890"/>
              <a:gd name="connsiteX2" fmla="*/ 2767250 w 2767250"/>
              <a:gd name="connsiteY2" fmla="*/ 0 h 6485890"/>
              <a:gd name="connsiteX3" fmla="*/ 2766853 w 2767250"/>
              <a:gd name="connsiteY3" fmla="*/ 3125470 h 6485890"/>
              <a:gd name="connsiteX4" fmla="*/ 2744708 w 2767250"/>
              <a:gd name="connsiteY4" fmla="*/ 6485890 h 648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250" h="6485890">
                <a:moveTo>
                  <a:pt x="2744708" y="6485890"/>
                </a:moveTo>
                <a:lnTo>
                  <a:pt x="0" y="7620"/>
                </a:lnTo>
                <a:lnTo>
                  <a:pt x="2767250" y="0"/>
                </a:lnTo>
                <a:cubicBezTo>
                  <a:pt x="2767118" y="1041823"/>
                  <a:pt x="2766985" y="2083647"/>
                  <a:pt x="2766853" y="3125470"/>
                </a:cubicBezTo>
                <a:cubicBezTo>
                  <a:pt x="2765821" y="4215130"/>
                  <a:pt x="2745740" y="5396230"/>
                  <a:pt x="2744708" y="6485890"/>
                </a:cubicBez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-5503" y="1799927"/>
            <a:ext cx="7169791" cy="4338482"/>
          </a:xfrm>
          <a:custGeom>
            <a:avLst/>
            <a:gdLst>
              <a:gd name="connsiteX0" fmla="*/ 0 w 4916487"/>
              <a:gd name="connsiteY0" fmla="*/ 4195763 h 4195763"/>
              <a:gd name="connsiteX1" fmla="*/ 1048941 w 4916487"/>
              <a:gd name="connsiteY1" fmla="*/ 0 h 4195763"/>
              <a:gd name="connsiteX2" fmla="*/ 4916487 w 4916487"/>
              <a:gd name="connsiteY2" fmla="*/ 0 h 4195763"/>
              <a:gd name="connsiteX3" fmla="*/ 3867546 w 4916487"/>
              <a:gd name="connsiteY3" fmla="*/ 4195763 h 4195763"/>
              <a:gd name="connsiteX4" fmla="*/ 0 w 4916487"/>
              <a:gd name="connsiteY4" fmla="*/ 4195763 h 4195763"/>
              <a:gd name="connsiteX0" fmla="*/ 5502 w 4921989"/>
              <a:gd name="connsiteY0" fmla="*/ 4195763 h 4195763"/>
              <a:gd name="connsiteX1" fmla="*/ 0 w 4921989"/>
              <a:gd name="connsiteY1" fmla="*/ 16476 h 4195763"/>
              <a:gd name="connsiteX2" fmla="*/ 4921989 w 4921989"/>
              <a:gd name="connsiteY2" fmla="*/ 0 h 4195763"/>
              <a:gd name="connsiteX3" fmla="*/ 3873048 w 4921989"/>
              <a:gd name="connsiteY3" fmla="*/ 4195763 h 4195763"/>
              <a:gd name="connsiteX4" fmla="*/ 5502 w 4921989"/>
              <a:gd name="connsiteY4" fmla="*/ 4195763 h 4195763"/>
              <a:gd name="connsiteX0" fmla="*/ 5502 w 3892259"/>
              <a:gd name="connsiteY0" fmla="*/ 4187525 h 4187525"/>
              <a:gd name="connsiteX1" fmla="*/ 0 w 3892259"/>
              <a:gd name="connsiteY1" fmla="*/ 8238 h 4187525"/>
              <a:gd name="connsiteX2" fmla="*/ 3892259 w 3892259"/>
              <a:gd name="connsiteY2" fmla="*/ 0 h 4187525"/>
              <a:gd name="connsiteX3" fmla="*/ 3873048 w 3892259"/>
              <a:gd name="connsiteY3" fmla="*/ 4187525 h 4187525"/>
              <a:gd name="connsiteX4" fmla="*/ 5502 w 3892259"/>
              <a:gd name="connsiteY4" fmla="*/ 4187525 h 4187525"/>
              <a:gd name="connsiteX0" fmla="*/ 5502 w 4713344"/>
              <a:gd name="connsiteY0" fmla="*/ 4187525 h 4228715"/>
              <a:gd name="connsiteX1" fmla="*/ 0 w 4713344"/>
              <a:gd name="connsiteY1" fmla="*/ 8238 h 4228715"/>
              <a:gd name="connsiteX2" fmla="*/ 3892259 w 4713344"/>
              <a:gd name="connsiteY2" fmla="*/ 0 h 4228715"/>
              <a:gd name="connsiteX3" fmla="*/ 4713308 w 4713344"/>
              <a:gd name="connsiteY3" fmla="*/ 4228715 h 4228715"/>
              <a:gd name="connsiteX4" fmla="*/ 5502 w 4713344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3892259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4954940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1319" h="4236953">
                <a:moveTo>
                  <a:pt x="5502" y="4187525"/>
                </a:moveTo>
                <a:lnTo>
                  <a:pt x="0" y="8238"/>
                </a:lnTo>
                <a:lnTo>
                  <a:pt x="4954940" y="0"/>
                </a:lnTo>
                <a:cubicBezTo>
                  <a:pt x="5179196" y="1387605"/>
                  <a:pt x="5658826" y="2849350"/>
                  <a:pt x="5891319" y="4236953"/>
                </a:cubicBezTo>
                <a:lnTo>
                  <a:pt x="5502" y="41875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6007496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0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большой картинкой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ый треугольник 20"/>
          <p:cNvSpPr/>
          <p:nvPr userDrawn="1"/>
        </p:nvSpPr>
        <p:spPr>
          <a:xfrm flipH="1">
            <a:off x="2411759" y="3312098"/>
            <a:ext cx="6749306" cy="3184554"/>
          </a:xfrm>
          <a:prstGeom prst="rtTriangle">
            <a:avLst/>
          </a:pr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0"/>
          </p:nvPr>
        </p:nvSpPr>
        <p:spPr>
          <a:xfrm>
            <a:off x="4828314" y="-4"/>
            <a:ext cx="4315693" cy="6480179"/>
          </a:xfrm>
          <a:custGeom>
            <a:avLst/>
            <a:gdLst>
              <a:gd name="connsiteX0" fmla="*/ 0 w 4315693"/>
              <a:gd name="connsiteY0" fmla="*/ 0 h 6496652"/>
              <a:gd name="connsiteX1" fmla="*/ 3172764 w 4315693"/>
              <a:gd name="connsiteY1" fmla="*/ 0 h 6496652"/>
              <a:gd name="connsiteX2" fmla="*/ 3172765 w 4315693"/>
              <a:gd name="connsiteY2" fmla="*/ 2 h 6496652"/>
              <a:gd name="connsiteX3" fmla="*/ 4315692 w 4315693"/>
              <a:gd name="connsiteY3" fmla="*/ 2 h 6496652"/>
              <a:gd name="connsiteX4" fmla="*/ 4315692 w 4315693"/>
              <a:gd name="connsiteY4" fmla="*/ 4927927 h 6496652"/>
              <a:gd name="connsiteX5" fmla="*/ 4315693 w 4315693"/>
              <a:gd name="connsiteY5" fmla="*/ 4927931 h 6496652"/>
              <a:gd name="connsiteX6" fmla="*/ 4315693 w 4315693"/>
              <a:gd name="connsiteY6" fmla="*/ 6496651 h 6496652"/>
              <a:gd name="connsiteX7" fmla="*/ 4315692 w 4315693"/>
              <a:gd name="connsiteY7" fmla="*/ 6496651 h 6496652"/>
              <a:gd name="connsiteX8" fmla="*/ 4315692 w 4315693"/>
              <a:gd name="connsiteY8" fmla="*/ 6496652 h 6496652"/>
              <a:gd name="connsiteX9" fmla="*/ 1615901 w 4315693"/>
              <a:gd name="connsiteY9" fmla="*/ 6496652 h 6496652"/>
              <a:gd name="connsiteX10" fmla="*/ 1615901 w 4315693"/>
              <a:gd name="connsiteY10" fmla="*/ 6496651 h 6496652"/>
              <a:gd name="connsiteX11" fmla="*/ 1506760 w 4315693"/>
              <a:gd name="connsiteY11" fmla="*/ 6496651 h 6496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15693" h="6496652">
                <a:moveTo>
                  <a:pt x="0" y="0"/>
                </a:moveTo>
                <a:lnTo>
                  <a:pt x="3172764" y="0"/>
                </a:lnTo>
                <a:lnTo>
                  <a:pt x="3172765" y="2"/>
                </a:lnTo>
                <a:lnTo>
                  <a:pt x="4315692" y="2"/>
                </a:lnTo>
                <a:lnTo>
                  <a:pt x="4315692" y="4927927"/>
                </a:lnTo>
                <a:lnTo>
                  <a:pt x="4315693" y="4927931"/>
                </a:lnTo>
                <a:lnTo>
                  <a:pt x="4315693" y="6496651"/>
                </a:lnTo>
                <a:lnTo>
                  <a:pt x="4315692" y="6496651"/>
                </a:lnTo>
                <a:lnTo>
                  <a:pt x="4315692" y="6496652"/>
                </a:lnTo>
                <a:lnTo>
                  <a:pt x="1615901" y="6496652"/>
                </a:lnTo>
                <a:lnTo>
                  <a:pt x="1615901" y="6496651"/>
                </a:lnTo>
                <a:lnTo>
                  <a:pt x="1506760" y="6496651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ru-RU"/>
              <a:t>Вставка рисунка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99927"/>
            <a:ext cx="5885816" cy="4338482"/>
          </a:xfrm>
          <a:custGeom>
            <a:avLst/>
            <a:gdLst>
              <a:gd name="connsiteX0" fmla="*/ 0 w 4916487"/>
              <a:gd name="connsiteY0" fmla="*/ 4195763 h 4195763"/>
              <a:gd name="connsiteX1" fmla="*/ 1048941 w 4916487"/>
              <a:gd name="connsiteY1" fmla="*/ 0 h 4195763"/>
              <a:gd name="connsiteX2" fmla="*/ 4916487 w 4916487"/>
              <a:gd name="connsiteY2" fmla="*/ 0 h 4195763"/>
              <a:gd name="connsiteX3" fmla="*/ 3867546 w 4916487"/>
              <a:gd name="connsiteY3" fmla="*/ 4195763 h 4195763"/>
              <a:gd name="connsiteX4" fmla="*/ 0 w 4916487"/>
              <a:gd name="connsiteY4" fmla="*/ 4195763 h 4195763"/>
              <a:gd name="connsiteX0" fmla="*/ 5502 w 4921989"/>
              <a:gd name="connsiteY0" fmla="*/ 4195763 h 4195763"/>
              <a:gd name="connsiteX1" fmla="*/ 0 w 4921989"/>
              <a:gd name="connsiteY1" fmla="*/ 16476 h 4195763"/>
              <a:gd name="connsiteX2" fmla="*/ 4921989 w 4921989"/>
              <a:gd name="connsiteY2" fmla="*/ 0 h 4195763"/>
              <a:gd name="connsiteX3" fmla="*/ 3873048 w 4921989"/>
              <a:gd name="connsiteY3" fmla="*/ 4195763 h 4195763"/>
              <a:gd name="connsiteX4" fmla="*/ 5502 w 4921989"/>
              <a:gd name="connsiteY4" fmla="*/ 4195763 h 4195763"/>
              <a:gd name="connsiteX0" fmla="*/ 5502 w 3892259"/>
              <a:gd name="connsiteY0" fmla="*/ 4187525 h 4187525"/>
              <a:gd name="connsiteX1" fmla="*/ 0 w 3892259"/>
              <a:gd name="connsiteY1" fmla="*/ 8238 h 4187525"/>
              <a:gd name="connsiteX2" fmla="*/ 3892259 w 3892259"/>
              <a:gd name="connsiteY2" fmla="*/ 0 h 4187525"/>
              <a:gd name="connsiteX3" fmla="*/ 3873048 w 3892259"/>
              <a:gd name="connsiteY3" fmla="*/ 4187525 h 4187525"/>
              <a:gd name="connsiteX4" fmla="*/ 5502 w 3892259"/>
              <a:gd name="connsiteY4" fmla="*/ 4187525 h 4187525"/>
              <a:gd name="connsiteX0" fmla="*/ 5502 w 4713344"/>
              <a:gd name="connsiteY0" fmla="*/ 4187525 h 4228715"/>
              <a:gd name="connsiteX1" fmla="*/ 0 w 4713344"/>
              <a:gd name="connsiteY1" fmla="*/ 8238 h 4228715"/>
              <a:gd name="connsiteX2" fmla="*/ 3892259 w 4713344"/>
              <a:gd name="connsiteY2" fmla="*/ 0 h 4228715"/>
              <a:gd name="connsiteX3" fmla="*/ 4713308 w 4713344"/>
              <a:gd name="connsiteY3" fmla="*/ 4228715 h 4228715"/>
              <a:gd name="connsiteX4" fmla="*/ 5502 w 4713344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3892259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4954940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1319" h="4236953">
                <a:moveTo>
                  <a:pt x="5502" y="4187525"/>
                </a:moveTo>
                <a:lnTo>
                  <a:pt x="0" y="8238"/>
                </a:lnTo>
                <a:lnTo>
                  <a:pt x="4954940" y="0"/>
                </a:lnTo>
                <a:cubicBezTo>
                  <a:pt x="5179196" y="1387605"/>
                  <a:pt x="5658826" y="2849350"/>
                  <a:pt x="5891319" y="4236953"/>
                </a:cubicBezTo>
                <a:lnTo>
                  <a:pt x="5502" y="41875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65" y="1007838"/>
            <a:ext cx="6069110" cy="5760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671" y="6099205"/>
            <a:ext cx="813189" cy="346075"/>
          </a:xfrm>
        </p:spPr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59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лок с большой картинкой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7"/>
          <p:cNvSpPr/>
          <p:nvPr userDrawn="1"/>
        </p:nvSpPr>
        <p:spPr>
          <a:xfrm flipH="1" flipV="1">
            <a:off x="2421284" y="2"/>
            <a:ext cx="6732240" cy="6480177"/>
          </a:xfrm>
          <a:custGeom>
            <a:avLst/>
            <a:gdLst>
              <a:gd name="connsiteX0" fmla="*/ 2987824 w 6732240"/>
              <a:gd name="connsiteY0" fmla="*/ 6480177 h 6480177"/>
              <a:gd name="connsiteX1" fmla="*/ 2 w 6732240"/>
              <a:gd name="connsiteY1" fmla="*/ 6480177 h 6480177"/>
              <a:gd name="connsiteX2" fmla="*/ 2 w 6732240"/>
              <a:gd name="connsiteY2" fmla="*/ 6480176 h 6480177"/>
              <a:gd name="connsiteX3" fmla="*/ 0 w 6732240"/>
              <a:gd name="connsiteY3" fmla="*/ 6480176 h 6480177"/>
              <a:gd name="connsiteX4" fmla="*/ 0 w 6732240"/>
              <a:gd name="connsiteY4" fmla="*/ 4815733 h 6480177"/>
              <a:gd name="connsiteX5" fmla="*/ 2 w 6732240"/>
              <a:gd name="connsiteY5" fmla="*/ 4815734 h 6480177"/>
              <a:gd name="connsiteX6" fmla="*/ 2 w 6732240"/>
              <a:gd name="connsiteY6" fmla="*/ 2 h 6480177"/>
              <a:gd name="connsiteX7" fmla="*/ 2800487 w 6732240"/>
              <a:gd name="connsiteY7" fmla="*/ 2 h 6480177"/>
              <a:gd name="connsiteX8" fmla="*/ 2800487 w 6732240"/>
              <a:gd name="connsiteY8" fmla="*/ 0 h 6480177"/>
              <a:gd name="connsiteX9" fmla="*/ 6732240 w 6732240"/>
              <a:gd name="connsiteY9" fmla="*/ 0 h 6480177"/>
              <a:gd name="connsiteX10" fmla="*/ 2987824 w 6732240"/>
              <a:gd name="connsiteY10" fmla="*/ 1775178 h 6480177"/>
              <a:gd name="connsiteX11" fmla="*/ 2987824 w 6732240"/>
              <a:gd name="connsiteY11" fmla="*/ 6080579 h 6480177"/>
              <a:gd name="connsiteX12" fmla="*/ 3931753 w 6732240"/>
              <a:gd name="connsiteY12" fmla="*/ 6480176 h 6480177"/>
              <a:gd name="connsiteX13" fmla="*/ 2987824 w 6732240"/>
              <a:gd name="connsiteY13" fmla="*/ 6480176 h 6480177"/>
              <a:gd name="connsiteX0" fmla="*/ 2987824 w 6732240"/>
              <a:gd name="connsiteY0" fmla="*/ 6480177 h 6480177"/>
              <a:gd name="connsiteX1" fmla="*/ 2 w 6732240"/>
              <a:gd name="connsiteY1" fmla="*/ 6480177 h 6480177"/>
              <a:gd name="connsiteX2" fmla="*/ 2 w 6732240"/>
              <a:gd name="connsiteY2" fmla="*/ 6480176 h 6480177"/>
              <a:gd name="connsiteX3" fmla="*/ 0 w 6732240"/>
              <a:gd name="connsiteY3" fmla="*/ 6480176 h 6480177"/>
              <a:gd name="connsiteX4" fmla="*/ 0 w 6732240"/>
              <a:gd name="connsiteY4" fmla="*/ 4815733 h 6480177"/>
              <a:gd name="connsiteX5" fmla="*/ 2 w 6732240"/>
              <a:gd name="connsiteY5" fmla="*/ 4815734 h 6480177"/>
              <a:gd name="connsiteX6" fmla="*/ 2 w 6732240"/>
              <a:gd name="connsiteY6" fmla="*/ 2 h 6480177"/>
              <a:gd name="connsiteX7" fmla="*/ 2800487 w 6732240"/>
              <a:gd name="connsiteY7" fmla="*/ 2 h 6480177"/>
              <a:gd name="connsiteX8" fmla="*/ 2800487 w 6732240"/>
              <a:gd name="connsiteY8" fmla="*/ 0 h 6480177"/>
              <a:gd name="connsiteX9" fmla="*/ 6732240 w 6732240"/>
              <a:gd name="connsiteY9" fmla="*/ 0 h 6480177"/>
              <a:gd name="connsiteX10" fmla="*/ 2987824 w 6732240"/>
              <a:gd name="connsiteY10" fmla="*/ 1775178 h 6480177"/>
              <a:gd name="connsiteX11" fmla="*/ 2987824 w 6732240"/>
              <a:gd name="connsiteY11" fmla="*/ 6080579 h 6480177"/>
              <a:gd name="connsiteX12" fmla="*/ 4950928 w 6732240"/>
              <a:gd name="connsiteY12" fmla="*/ 6480176 h 6480177"/>
              <a:gd name="connsiteX13" fmla="*/ 2987824 w 6732240"/>
              <a:gd name="connsiteY13" fmla="*/ 6480176 h 6480177"/>
              <a:gd name="connsiteX14" fmla="*/ 2987824 w 6732240"/>
              <a:gd name="connsiteY14" fmla="*/ 6480177 h 6480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732240" h="6480177">
                <a:moveTo>
                  <a:pt x="2987824" y="6480177"/>
                </a:moveTo>
                <a:lnTo>
                  <a:pt x="2" y="6480177"/>
                </a:lnTo>
                <a:lnTo>
                  <a:pt x="2" y="6480176"/>
                </a:lnTo>
                <a:lnTo>
                  <a:pt x="0" y="6480176"/>
                </a:lnTo>
                <a:lnTo>
                  <a:pt x="0" y="4815733"/>
                </a:lnTo>
                <a:cubicBezTo>
                  <a:pt x="1" y="4815733"/>
                  <a:pt x="1" y="4815734"/>
                  <a:pt x="2" y="4815734"/>
                </a:cubicBezTo>
                <a:lnTo>
                  <a:pt x="2" y="2"/>
                </a:lnTo>
                <a:lnTo>
                  <a:pt x="2800487" y="2"/>
                </a:lnTo>
                <a:lnTo>
                  <a:pt x="2800487" y="0"/>
                </a:lnTo>
                <a:lnTo>
                  <a:pt x="6732240" y="0"/>
                </a:lnTo>
                <a:lnTo>
                  <a:pt x="2987824" y="1775178"/>
                </a:lnTo>
                <a:lnTo>
                  <a:pt x="2987824" y="6080579"/>
                </a:lnTo>
                <a:lnTo>
                  <a:pt x="4950928" y="6480176"/>
                </a:lnTo>
                <a:lnTo>
                  <a:pt x="2987824" y="6480176"/>
                </a:lnTo>
                <a:lnTo>
                  <a:pt x="2987824" y="64801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99930"/>
            <a:ext cx="5446390" cy="4299275"/>
          </a:xfrm>
          <a:custGeom>
            <a:avLst/>
            <a:gdLst>
              <a:gd name="connsiteX0" fmla="*/ 0 w 4932040"/>
              <a:gd name="connsiteY0" fmla="*/ 0 h 4338482"/>
              <a:gd name="connsiteX1" fmla="*/ 4932040 w 4932040"/>
              <a:gd name="connsiteY1" fmla="*/ 0 h 4338482"/>
              <a:gd name="connsiteX2" fmla="*/ 4932040 w 4932040"/>
              <a:gd name="connsiteY2" fmla="*/ 4338482 h 4338482"/>
              <a:gd name="connsiteX3" fmla="*/ 0 w 4932040"/>
              <a:gd name="connsiteY3" fmla="*/ 4338482 h 4338482"/>
              <a:gd name="connsiteX4" fmla="*/ 0 w 4932040"/>
              <a:gd name="connsiteY4" fmla="*/ 0 h 4338482"/>
              <a:gd name="connsiteX0" fmla="*/ 0 w 5446390"/>
              <a:gd name="connsiteY0" fmla="*/ 0 h 4338482"/>
              <a:gd name="connsiteX1" fmla="*/ 5446390 w 5446390"/>
              <a:gd name="connsiteY1" fmla="*/ 9525 h 4338482"/>
              <a:gd name="connsiteX2" fmla="*/ 4932040 w 5446390"/>
              <a:gd name="connsiteY2" fmla="*/ 4338482 h 4338482"/>
              <a:gd name="connsiteX3" fmla="*/ 0 w 5446390"/>
              <a:gd name="connsiteY3" fmla="*/ 4338482 h 4338482"/>
              <a:gd name="connsiteX4" fmla="*/ 0 w 5446390"/>
              <a:gd name="connsiteY4" fmla="*/ 0 h 4338482"/>
              <a:gd name="connsiteX0" fmla="*/ 0 w 5446390"/>
              <a:gd name="connsiteY0" fmla="*/ 0 h 4348007"/>
              <a:gd name="connsiteX1" fmla="*/ 5446390 w 5446390"/>
              <a:gd name="connsiteY1" fmla="*/ 9525 h 4348007"/>
              <a:gd name="connsiteX2" fmla="*/ 4693915 w 5446390"/>
              <a:gd name="connsiteY2" fmla="*/ 4348007 h 4348007"/>
              <a:gd name="connsiteX3" fmla="*/ 0 w 5446390"/>
              <a:gd name="connsiteY3" fmla="*/ 4338482 h 4348007"/>
              <a:gd name="connsiteX4" fmla="*/ 0 w 5446390"/>
              <a:gd name="connsiteY4" fmla="*/ 0 h 4348007"/>
              <a:gd name="connsiteX0" fmla="*/ 0 w 5446390"/>
              <a:gd name="connsiteY0" fmla="*/ 0 h 4338482"/>
              <a:gd name="connsiteX1" fmla="*/ 5446390 w 5446390"/>
              <a:gd name="connsiteY1" fmla="*/ 9525 h 4338482"/>
              <a:gd name="connsiteX2" fmla="*/ 4732015 w 5446390"/>
              <a:gd name="connsiteY2" fmla="*/ 4338482 h 4338482"/>
              <a:gd name="connsiteX3" fmla="*/ 0 w 5446390"/>
              <a:gd name="connsiteY3" fmla="*/ 4338482 h 4338482"/>
              <a:gd name="connsiteX4" fmla="*/ 0 w 5446390"/>
              <a:gd name="connsiteY4" fmla="*/ 0 h 4338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6390" h="4338482">
                <a:moveTo>
                  <a:pt x="0" y="0"/>
                </a:moveTo>
                <a:lnTo>
                  <a:pt x="5446390" y="9525"/>
                </a:lnTo>
                <a:lnTo>
                  <a:pt x="4732015" y="4338482"/>
                </a:lnTo>
                <a:lnTo>
                  <a:pt x="0" y="4338482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65" y="1007838"/>
            <a:ext cx="6069110" cy="5760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0"/>
          </p:nvPr>
        </p:nvSpPr>
        <p:spPr>
          <a:xfrm>
            <a:off x="4828312" y="1"/>
            <a:ext cx="4315693" cy="6480176"/>
          </a:xfrm>
          <a:prstGeom prst="parallelogram">
            <a:avLst/>
          </a:prstGeom>
          <a:solidFill>
            <a:schemeClr val="bg1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9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Блок с большой картинкой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7"/>
          <p:cNvSpPr/>
          <p:nvPr userDrawn="1"/>
        </p:nvSpPr>
        <p:spPr>
          <a:xfrm flipH="1" flipV="1">
            <a:off x="2421284" y="2"/>
            <a:ext cx="6732240" cy="6480177"/>
          </a:xfrm>
          <a:custGeom>
            <a:avLst/>
            <a:gdLst>
              <a:gd name="connsiteX0" fmla="*/ 2987824 w 6732240"/>
              <a:gd name="connsiteY0" fmla="*/ 6480177 h 6480177"/>
              <a:gd name="connsiteX1" fmla="*/ 2 w 6732240"/>
              <a:gd name="connsiteY1" fmla="*/ 6480177 h 6480177"/>
              <a:gd name="connsiteX2" fmla="*/ 2 w 6732240"/>
              <a:gd name="connsiteY2" fmla="*/ 6480176 h 6480177"/>
              <a:gd name="connsiteX3" fmla="*/ 0 w 6732240"/>
              <a:gd name="connsiteY3" fmla="*/ 6480176 h 6480177"/>
              <a:gd name="connsiteX4" fmla="*/ 0 w 6732240"/>
              <a:gd name="connsiteY4" fmla="*/ 4815733 h 6480177"/>
              <a:gd name="connsiteX5" fmla="*/ 2 w 6732240"/>
              <a:gd name="connsiteY5" fmla="*/ 4815734 h 6480177"/>
              <a:gd name="connsiteX6" fmla="*/ 2 w 6732240"/>
              <a:gd name="connsiteY6" fmla="*/ 2 h 6480177"/>
              <a:gd name="connsiteX7" fmla="*/ 2800487 w 6732240"/>
              <a:gd name="connsiteY7" fmla="*/ 2 h 6480177"/>
              <a:gd name="connsiteX8" fmla="*/ 2800487 w 6732240"/>
              <a:gd name="connsiteY8" fmla="*/ 0 h 6480177"/>
              <a:gd name="connsiteX9" fmla="*/ 6732240 w 6732240"/>
              <a:gd name="connsiteY9" fmla="*/ 0 h 6480177"/>
              <a:gd name="connsiteX10" fmla="*/ 2987824 w 6732240"/>
              <a:gd name="connsiteY10" fmla="*/ 1775178 h 6480177"/>
              <a:gd name="connsiteX11" fmla="*/ 2987824 w 6732240"/>
              <a:gd name="connsiteY11" fmla="*/ 6080579 h 6480177"/>
              <a:gd name="connsiteX12" fmla="*/ 3931753 w 6732240"/>
              <a:gd name="connsiteY12" fmla="*/ 6480176 h 6480177"/>
              <a:gd name="connsiteX13" fmla="*/ 2987824 w 6732240"/>
              <a:gd name="connsiteY13" fmla="*/ 6480176 h 6480177"/>
              <a:gd name="connsiteX0" fmla="*/ 2987824 w 6732240"/>
              <a:gd name="connsiteY0" fmla="*/ 6480177 h 6480177"/>
              <a:gd name="connsiteX1" fmla="*/ 2 w 6732240"/>
              <a:gd name="connsiteY1" fmla="*/ 6480177 h 6480177"/>
              <a:gd name="connsiteX2" fmla="*/ 2 w 6732240"/>
              <a:gd name="connsiteY2" fmla="*/ 6480176 h 6480177"/>
              <a:gd name="connsiteX3" fmla="*/ 0 w 6732240"/>
              <a:gd name="connsiteY3" fmla="*/ 6480176 h 6480177"/>
              <a:gd name="connsiteX4" fmla="*/ 0 w 6732240"/>
              <a:gd name="connsiteY4" fmla="*/ 4815733 h 6480177"/>
              <a:gd name="connsiteX5" fmla="*/ 2 w 6732240"/>
              <a:gd name="connsiteY5" fmla="*/ 4815734 h 6480177"/>
              <a:gd name="connsiteX6" fmla="*/ 2 w 6732240"/>
              <a:gd name="connsiteY6" fmla="*/ 2 h 6480177"/>
              <a:gd name="connsiteX7" fmla="*/ 2800487 w 6732240"/>
              <a:gd name="connsiteY7" fmla="*/ 2 h 6480177"/>
              <a:gd name="connsiteX8" fmla="*/ 2800487 w 6732240"/>
              <a:gd name="connsiteY8" fmla="*/ 0 h 6480177"/>
              <a:gd name="connsiteX9" fmla="*/ 6732240 w 6732240"/>
              <a:gd name="connsiteY9" fmla="*/ 0 h 6480177"/>
              <a:gd name="connsiteX10" fmla="*/ 2987824 w 6732240"/>
              <a:gd name="connsiteY10" fmla="*/ 1775178 h 6480177"/>
              <a:gd name="connsiteX11" fmla="*/ 2987824 w 6732240"/>
              <a:gd name="connsiteY11" fmla="*/ 6080579 h 6480177"/>
              <a:gd name="connsiteX12" fmla="*/ 4950928 w 6732240"/>
              <a:gd name="connsiteY12" fmla="*/ 6480176 h 6480177"/>
              <a:gd name="connsiteX13" fmla="*/ 2987824 w 6732240"/>
              <a:gd name="connsiteY13" fmla="*/ 6480176 h 6480177"/>
              <a:gd name="connsiteX14" fmla="*/ 2987824 w 6732240"/>
              <a:gd name="connsiteY14" fmla="*/ 6480177 h 6480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732240" h="6480177">
                <a:moveTo>
                  <a:pt x="2987824" y="6480177"/>
                </a:moveTo>
                <a:lnTo>
                  <a:pt x="2" y="6480177"/>
                </a:lnTo>
                <a:lnTo>
                  <a:pt x="2" y="6480176"/>
                </a:lnTo>
                <a:lnTo>
                  <a:pt x="0" y="6480176"/>
                </a:lnTo>
                <a:lnTo>
                  <a:pt x="0" y="4815733"/>
                </a:lnTo>
                <a:cubicBezTo>
                  <a:pt x="1" y="4815733"/>
                  <a:pt x="1" y="4815734"/>
                  <a:pt x="2" y="4815734"/>
                </a:cubicBezTo>
                <a:lnTo>
                  <a:pt x="2" y="2"/>
                </a:lnTo>
                <a:lnTo>
                  <a:pt x="2800487" y="2"/>
                </a:lnTo>
                <a:lnTo>
                  <a:pt x="2800487" y="0"/>
                </a:lnTo>
                <a:lnTo>
                  <a:pt x="6732240" y="0"/>
                </a:lnTo>
                <a:lnTo>
                  <a:pt x="2987824" y="1775178"/>
                </a:lnTo>
                <a:lnTo>
                  <a:pt x="2987824" y="6080579"/>
                </a:lnTo>
                <a:lnTo>
                  <a:pt x="4950928" y="6480176"/>
                </a:lnTo>
                <a:lnTo>
                  <a:pt x="2987824" y="6480176"/>
                </a:lnTo>
                <a:lnTo>
                  <a:pt x="2987824" y="64801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63600"/>
            <a:ext cx="5446390" cy="5235605"/>
          </a:xfrm>
          <a:custGeom>
            <a:avLst/>
            <a:gdLst>
              <a:gd name="connsiteX0" fmla="*/ 0 w 4932040"/>
              <a:gd name="connsiteY0" fmla="*/ 0 h 4338482"/>
              <a:gd name="connsiteX1" fmla="*/ 4932040 w 4932040"/>
              <a:gd name="connsiteY1" fmla="*/ 0 h 4338482"/>
              <a:gd name="connsiteX2" fmla="*/ 4932040 w 4932040"/>
              <a:gd name="connsiteY2" fmla="*/ 4338482 h 4338482"/>
              <a:gd name="connsiteX3" fmla="*/ 0 w 4932040"/>
              <a:gd name="connsiteY3" fmla="*/ 4338482 h 4338482"/>
              <a:gd name="connsiteX4" fmla="*/ 0 w 4932040"/>
              <a:gd name="connsiteY4" fmla="*/ 0 h 4338482"/>
              <a:gd name="connsiteX0" fmla="*/ 0 w 5446390"/>
              <a:gd name="connsiteY0" fmla="*/ 0 h 4338482"/>
              <a:gd name="connsiteX1" fmla="*/ 5446390 w 5446390"/>
              <a:gd name="connsiteY1" fmla="*/ 9525 h 4338482"/>
              <a:gd name="connsiteX2" fmla="*/ 4932040 w 5446390"/>
              <a:gd name="connsiteY2" fmla="*/ 4338482 h 4338482"/>
              <a:gd name="connsiteX3" fmla="*/ 0 w 5446390"/>
              <a:gd name="connsiteY3" fmla="*/ 4338482 h 4338482"/>
              <a:gd name="connsiteX4" fmla="*/ 0 w 5446390"/>
              <a:gd name="connsiteY4" fmla="*/ 0 h 4338482"/>
              <a:gd name="connsiteX0" fmla="*/ 0 w 5446390"/>
              <a:gd name="connsiteY0" fmla="*/ 0 h 4348007"/>
              <a:gd name="connsiteX1" fmla="*/ 5446390 w 5446390"/>
              <a:gd name="connsiteY1" fmla="*/ 9525 h 4348007"/>
              <a:gd name="connsiteX2" fmla="*/ 4693915 w 5446390"/>
              <a:gd name="connsiteY2" fmla="*/ 4348007 h 4348007"/>
              <a:gd name="connsiteX3" fmla="*/ 0 w 5446390"/>
              <a:gd name="connsiteY3" fmla="*/ 4338482 h 4348007"/>
              <a:gd name="connsiteX4" fmla="*/ 0 w 5446390"/>
              <a:gd name="connsiteY4" fmla="*/ 0 h 4348007"/>
              <a:gd name="connsiteX0" fmla="*/ 0 w 5446390"/>
              <a:gd name="connsiteY0" fmla="*/ 0 h 4338482"/>
              <a:gd name="connsiteX1" fmla="*/ 5446390 w 5446390"/>
              <a:gd name="connsiteY1" fmla="*/ 9525 h 4338482"/>
              <a:gd name="connsiteX2" fmla="*/ 4732015 w 5446390"/>
              <a:gd name="connsiteY2" fmla="*/ 4338482 h 4338482"/>
              <a:gd name="connsiteX3" fmla="*/ 0 w 5446390"/>
              <a:gd name="connsiteY3" fmla="*/ 4338482 h 4338482"/>
              <a:gd name="connsiteX4" fmla="*/ 0 w 5446390"/>
              <a:gd name="connsiteY4" fmla="*/ 0 h 4338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6390" h="4338482">
                <a:moveTo>
                  <a:pt x="0" y="0"/>
                </a:moveTo>
                <a:lnTo>
                  <a:pt x="5446390" y="9525"/>
                </a:lnTo>
                <a:lnTo>
                  <a:pt x="4732015" y="4338482"/>
                </a:lnTo>
                <a:lnTo>
                  <a:pt x="0" y="4338482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80000" y="0"/>
            <a:ext cx="6069110" cy="57606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0"/>
          </p:nvPr>
        </p:nvSpPr>
        <p:spPr>
          <a:xfrm>
            <a:off x="4828312" y="1"/>
            <a:ext cx="4315693" cy="6480176"/>
          </a:xfrm>
          <a:prstGeom prst="parallelogram">
            <a:avLst/>
          </a:prstGeom>
          <a:solidFill>
            <a:schemeClr val="bg1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1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00563" cy="6480175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367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+текст+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>
          <a:xfrm>
            <a:off x="3217" y="0"/>
            <a:ext cx="7742203" cy="2006600"/>
          </a:xfrm>
          <a:custGeom>
            <a:avLst/>
            <a:gdLst>
              <a:gd name="connsiteX0" fmla="*/ 0 w 7169151"/>
              <a:gd name="connsiteY0" fmla="*/ 2016125 h 2016125"/>
              <a:gd name="connsiteX1" fmla="*/ 504031 w 7169151"/>
              <a:gd name="connsiteY1" fmla="*/ 0 h 2016125"/>
              <a:gd name="connsiteX2" fmla="*/ 7169151 w 7169151"/>
              <a:gd name="connsiteY2" fmla="*/ 0 h 2016125"/>
              <a:gd name="connsiteX3" fmla="*/ 6665120 w 7169151"/>
              <a:gd name="connsiteY3" fmla="*/ 2016125 h 2016125"/>
              <a:gd name="connsiteX4" fmla="*/ 0 w 7169151"/>
              <a:gd name="connsiteY4" fmla="*/ 2016125 h 2016125"/>
              <a:gd name="connsiteX0" fmla="*/ 0 w 7169151"/>
              <a:gd name="connsiteY0" fmla="*/ 2016125 h 2016125"/>
              <a:gd name="connsiteX1" fmla="*/ 8731 w 7169151"/>
              <a:gd name="connsiteY1" fmla="*/ 0 h 2016125"/>
              <a:gd name="connsiteX2" fmla="*/ 7169151 w 7169151"/>
              <a:gd name="connsiteY2" fmla="*/ 0 h 2016125"/>
              <a:gd name="connsiteX3" fmla="*/ 6665120 w 7169151"/>
              <a:gd name="connsiteY3" fmla="*/ 2016125 h 2016125"/>
              <a:gd name="connsiteX4" fmla="*/ 0 w 7169151"/>
              <a:gd name="connsiteY4" fmla="*/ 2016125 h 2016125"/>
              <a:gd name="connsiteX0" fmla="*/ 0 w 7169151"/>
              <a:gd name="connsiteY0" fmla="*/ 2016125 h 2016125"/>
              <a:gd name="connsiteX1" fmla="*/ 8731 w 7169151"/>
              <a:gd name="connsiteY1" fmla="*/ 0 h 2016125"/>
              <a:gd name="connsiteX2" fmla="*/ 7169151 w 7169151"/>
              <a:gd name="connsiteY2" fmla="*/ 0 h 2016125"/>
              <a:gd name="connsiteX3" fmla="*/ 7160420 w 7169151"/>
              <a:gd name="connsiteY3" fmla="*/ 1997075 h 2016125"/>
              <a:gd name="connsiteX4" fmla="*/ 0 w 7169151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1552 w 7742203"/>
              <a:gd name="connsiteY0" fmla="*/ 2006600 h 2006600"/>
              <a:gd name="connsiteX1" fmla="*/ 758 w 7742203"/>
              <a:gd name="connsiteY1" fmla="*/ 0 h 2006600"/>
              <a:gd name="connsiteX2" fmla="*/ 7742203 w 7742203"/>
              <a:gd name="connsiteY2" fmla="*/ 9525 h 2006600"/>
              <a:gd name="connsiteX3" fmla="*/ 7152447 w 7742203"/>
              <a:gd name="connsiteY3" fmla="*/ 1997075 h 2006600"/>
              <a:gd name="connsiteX4" fmla="*/ 1552 w 7742203"/>
              <a:gd name="connsiteY4" fmla="*/ 2006600 h 200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42203" h="2006600">
                <a:moveTo>
                  <a:pt x="1552" y="2006600"/>
                </a:moveTo>
                <a:cubicBezTo>
                  <a:pt x="4462" y="982133"/>
                  <a:pt x="-2152" y="672042"/>
                  <a:pt x="758" y="0"/>
                </a:cubicBezTo>
                <a:lnTo>
                  <a:pt x="7742203" y="9525"/>
                </a:lnTo>
                <a:cubicBezTo>
                  <a:pt x="7529743" y="741892"/>
                  <a:pt x="7355382" y="1302808"/>
                  <a:pt x="7152447" y="1997075"/>
                </a:cubicBezTo>
                <a:lnTo>
                  <a:pt x="1552" y="2006600"/>
                </a:lnTo>
                <a:close/>
              </a:path>
            </a:pathLst>
          </a:cu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169421" y="3"/>
            <a:ext cx="2982516" cy="6523043"/>
          </a:xfrm>
          <a:custGeom>
            <a:avLst/>
            <a:gdLst>
              <a:gd name="connsiteX0" fmla="*/ 0 w 1115616"/>
              <a:gd name="connsiteY0" fmla="*/ 0 h 6523043"/>
              <a:gd name="connsiteX1" fmla="*/ 1115616 w 1115616"/>
              <a:gd name="connsiteY1" fmla="*/ 0 h 6523043"/>
              <a:gd name="connsiteX2" fmla="*/ 1115616 w 1115616"/>
              <a:gd name="connsiteY2" fmla="*/ 6523043 h 6523043"/>
              <a:gd name="connsiteX3" fmla="*/ 0 w 1115616"/>
              <a:gd name="connsiteY3" fmla="*/ 6523043 h 6523043"/>
              <a:gd name="connsiteX4" fmla="*/ 0 w 1115616"/>
              <a:gd name="connsiteY4" fmla="*/ 0 h 6523043"/>
              <a:gd name="connsiteX0" fmla="*/ 1866900 w 2982516"/>
              <a:gd name="connsiteY0" fmla="*/ 0 h 6523043"/>
              <a:gd name="connsiteX1" fmla="*/ 2982516 w 2982516"/>
              <a:gd name="connsiteY1" fmla="*/ 0 h 6523043"/>
              <a:gd name="connsiteX2" fmla="*/ 2982516 w 2982516"/>
              <a:gd name="connsiteY2" fmla="*/ 6523043 h 6523043"/>
              <a:gd name="connsiteX3" fmla="*/ 0 w 2982516"/>
              <a:gd name="connsiteY3" fmla="*/ 6513518 h 6523043"/>
              <a:gd name="connsiteX4" fmla="*/ 1866900 w 2982516"/>
              <a:gd name="connsiteY4" fmla="*/ 0 h 6523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2516" h="6523043">
                <a:moveTo>
                  <a:pt x="1866900" y="0"/>
                </a:moveTo>
                <a:lnTo>
                  <a:pt x="2982516" y="0"/>
                </a:lnTo>
                <a:lnTo>
                  <a:pt x="2982516" y="6523043"/>
                </a:lnTo>
                <a:lnTo>
                  <a:pt x="0" y="6513518"/>
                </a:lnTo>
                <a:lnTo>
                  <a:pt x="18669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65" y="2159967"/>
            <a:ext cx="6069110" cy="5760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2"/>
          </p:nvPr>
        </p:nvSpPr>
        <p:spPr>
          <a:xfrm>
            <a:off x="6300788" y="3086102"/>
            <a:ext cx="2851150" cy="2962275"/>
          </a:xfrm>
          <a:custGeom>
            <a:avLst/>
            <a:gdLst>
              <a:gd name="connsiteX0" fmla="*/ 0 w 2851150"/>
              <a:gd name="connsiteY0" fmla="*/ 0 h 2952750"/>
              <a:gd name="connsiteX1" fmla="*/ 2851150 w 2851150"/>
              <a:gd name="connsiteY1" fmla="*/ 0 h 2952750"/>
              <a:gd name="connsiteX2" fmla="*/ 2851150 w 2851150"/>
              <a:gd name="connsiteY2" fmla="*/ 2952750 h 2952750"/>
              <a:gd name="connsiteX3" fmla="*/ 0 w 2851150"/>
              <a:gd name="connsiteY3" fmla="*/ 2952750 h 2952750"/>
              <a:gd name="connsiteX4" fmla="*/ 0 w 2851150"/>
              <a:gd name="connsiteY4" fmla="*/ 0 h 2952750"/>
              <a:gd name="connsiteX0" fmla="*/ 866775 w 2851150"/>
              <a:gd name="connsiteY0" fmla="*/ 0 h 2962275"/>
              <a:gd name="connsiteX1" fmla="*/ 2851150 w 2851150"/>
              <a:gd name="connsiteY1" fmla="*/ 9525 h 2962275"/>
              <a:gd name="connsiteX2" fmla="*/ 2851150 w 2851150"/>
              <a:gd name="connsiteY2" fmla="*/ 2962275 h 2962275"/>
              <a:gd name="connsiteX3" fmla="*/ 0 w 2851150"/>
              <a:gd name="connsiteY3" fmla="*/ 2962275 h 2962275"/>
              <a:gd name="connsiteX4" fmla="*/ 866775 w 2851150"/>
              <a:gd name="connsiteY4" fmla="*/ 0 h 2962275"/>
              <a:gd name="connsiteX0" fmla="*/ 857250 w 2851150"/>
              <a:gd name="connsiteY0" fmla="*/ 0 h 2962275"/>
              <a:gd name="connsiteX1" fmla="*/ 2851150 w 2851150"/>
              <a:gd name="connsiteY1" fmla="*/ 9525 h 2962275"/>
              <a:gd name="connsiteX2" fmla="*/ 2851150 w 2851150"/>
              <a:gd name="connsiteY2" fmla="*/ 2962275 h 2962275"/>
              <a:gd name="connsiteX3" fmla="*/ 0 w 2851150"/>
              <a:gd name="connsiteY3" fmla="*/ 2962275 h 2962275"/>
              <a:gd name="connsiteX4" fmla="*/ 857250 w 2851150"/>
              <a:gd name="connsiteY4" fmla="*/ 0 h 2962275"/>
              <a:gd name="connsiteX0" fmla="*/ 850900 w 2851150"/>
              <a:gd name="connsiteY0" fmla="*/ 0 h 2962275"/>
              <a:gd name="connsiteX1" fmla="*/ 2851150 w 2851150"/>
              <a:gd name="connsiteY1" fmla="*/ 9525 h 2962275"/>
              <a:gd name="connsiteX2" fmla="*/ 2851150 w 2851150"/>
              <a:gd name="connsiteY2" fmla="*/ 2962275 h 2962275"/>
              <a:gd name="connsiteX3" fmla="*/ 0 w 2851150"/>
              <a:gd name="connsiteY3" fmla="*/ 2962275 h 2962275"/>
              <a:gd name="connsiteX4" fmla="*/ 850900 w 2851150"/>
              <a:gd name="connsiteY4" fmla="*/ 0 h 296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1150" h="2962275">
                <a:moveTo>
                  <a:pt x="850900" y="0"/>
                </a:moveTo>
                <a:lnTo>
                  <a:pt x="2851150" y="9525"/>
                </a:lnTo>
                <a:lnTo>
                  <a:pt x="2851150" y="2962275"/>
                </a:lnTo>
                <a:lnTo>
                  <a:pt x="0" y="2962275"/>
                </a:lnTo>
                <a:lnTo>
                  <a:pt x="85090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7153009" y="2093171"/>
            <a:ext cx="1997174" cy="1002903"/>
          </a:xfrm>
          <a:custGeom>
            <a:avLst/>
            <a:gdLst>
              <a:gd name="connsiteX0" fmla="*/ 0 w 1979712"/>
              <a:gd name="connsiteY0" fmla="*/ 0 h 998140"/>
              <a:gd name="connsiteX1" fmla="*/ 1979712 w 1979712"/>
              <a:gd name="connsiteY1" fmla="*/ 0 h 998140"/>
              <a:gd name="connsiteX2" fmla="*/ 1979712 w 1979712"/>
              <a:gd name="connsiteY2" fmla="*/ 998140 h 998140"/>
              <a:gd name="connsiteX3" fmla="*/ 0 w 1979712"/>
              <a:gd name="connsiteY3" fmla="*/ 998140 h 998140"/>
              <a:gd name="connsiteX4" fmla="*/ 0 w 1979712"/>
              <a:gd name="connsiteY4" fmla="*/ 0 h 998140"/>
              <a:gd name="connsiteX0" fmla="*/ 285750 w 1979712"/>
              <a:gd name="connsiteY0" fmla="*/ 0 h 998140"/>
              <a:gd name="connsiteX1" fmla="*/ 1979712 w 1979712"/>
              <a:gd name="connsiteY1" fmla="*/ 0 h 998140"/>
              <a:gd name="connsiteX2" fmla="*/ 1979712 w 1979712"/>
              <a:gd name="connsiteY2" fmla="*/ 998140 h 998140"/>
              <a:gd name="connsiteX3" fmla="*/ 0 w 1979712"/>
              <a:gd name="connsiteY3" fmla="*/ 998140 h 998140"/>
              <a:gd name="connsiteX4" fmla="*/ 285750 w 1979712"/>
              <a:gd name="connsiteY4" fmla="*/ 0 h 998140"/>
              <a:gd name="connsiteX0" fmla="*/ 266700 w 1960662"/>
              <a:gd name="connsiteY0" fmla="*/ 0 h 998140"/>
              <a:gd name="connsiteX1" fmla="*/ 1960662 w 1960662"/>
              <a:gd name="connsiteY1" fmla="*/ 0 h 998140"/>
              <a:gd name="connsiteX2" fmla="*/ 1960662 w 1960662"/>
              <a:gd name="connsiteY2" fmla="*/ 998140 h 998140"/>
              <a:gd name="connsiteX3" fmla="*/ 0 w 1960662"/>
              <a:gd name="connsiteY3" fmla="*/ 998140 h 998140"/>
              <a:gd name="connsiteX4" fmla="*/ 266700 w 1960662"/>
              <a:gd name="connsiteY4" fmla="*/ 0 h 998140"/>
              <a:gd name="connsiteX0" fmla="*/ 280987 w 1974949"/>
              <a:gd name="connsiteY0" fmla="*/ 0 h 1002903"/>
              <a:gd name="connsiteX1" fmla="*/ 1974949 w 1974949"/>
              <a:gd name="connsiteY1" fmla="*/ 0 h 1002903"/>
              <a:gd name="connsiteX2" fmla="*/ 1974949 w 1974949"/>
              <a:gd name="connsiteY2" fmla="*/ 998140 h 1002903"/>
              <a:gd name="connsiteX3" fmla="*/ 0 w 1974949"/>
              <a:gd name="connsiteY3" fmla="*/ 1002903 h 1002903"/>
              <a:gd name="connsiteX4" fmla="*/ 280987 w 1974949"/>
              <a:gd name="connsiteY4" fmla="*/ 0 h 1002903"/>
              <a:gd name="connsiteX0" fmla="*/ 290512 w 1984474"/>
              <a:gd name="connsiteY0" fmla="*/ 0 h 1002903"/>
              <a:gd name="connsiteX1" fmla="*/ 1984474 w 1984474"/>
              <a:gd name="connsiteY1" fmla="*/ 0 h 1002903"/>
              <a:gd name="connsiteX2" fmla="*/ 1984474 w 1984474"/>
              <a:gd name="connsiteY2" fmla="*/ 998140 h 1002903"/>
              <a:gd name="connsiteX3" fmla="*/ 0 w 1984474"/>
              <a:gd name="connsiteY3" fmla="*/ 1002903 h 1002903"/>
              <a:gd name="connsiteX4" fmla="*/ 290512 w 1984474"/>
              <a:gd name="connsiteY4" fmla="*/ 0 h 1002903"/>
              <a:gd name="connsiteX0" fmla="*/ 290512 w 2009874"/>
              <a:gd name="connsiteY0" fmla="*/ 0 h 1002903"/>
              <a:gd name="connsiteX1" fmla="*/ 2009874 w 2009874"/>
              <a:gd name="connsiteY1" fmla="*/ 6350 h 1002903"/>
              <a:gd name="connsiteX2" fmla="*/ 1984474 w 2009874"/>
              <a:gd name="connsiteY2" fmla="*/ 998140 h 1002903"/>
              <a:gd name="connsiteX3" fmla="*/ 0 w 2009874"/>
              <a:gd name="connsiteY3" fmla="*/ 1002903 h 1002903"/>
              <a:gd name="connsiteX4" fmla="*/ 290512 w 2009874"/>
              <a:gd name="connsiteY4" fmla="*/ 0 h 1002903"/>
              <a:gd name="connsiteX0" fmla="*/ 290512 w 1990824"/>
              <a:gd name="connsiteY0" fmla="*/ 0 h 1002903"/>
              <a:gd name="connsiteX1" fmla="*/ 1990824 w 1990824"/>
              <a:gd name="connsiteY1" fmla="*/ 6350 h 1002903"/>
              <a:gd name="connsiteX2" fmla="*/ 1984474 w 1990824"/>
              <a:gd name="connsiteY2" fmla="*/ 998140 h 1002903"/>
              <a:gd name="connsiteX3" fmla="*/ 0 w 1990824"/>
              <a:gd name="connsiteY3" fmla="*/ 1002903 h 1002903"/>
              <a:gd name="connsiteX4" fmla="*/ 290512 w 1990824"/>
              <a:gd name="connsiteY4" fmla="*/ 0 h 1002903"/>
              <a:gd name="connsiteX0" fmla="*/ 290512 w 1991435"/>
              <a:gd name="connsiteY0" fmla="*/ 0 h 1002903"/>
              <a:gd name="connsiteX1" fmla="*/ 1990824 w 1991435"/>
              <a:gd name="connsiteY1" fmla="*/ 6350 h 1002903"/>
              <a:gd name="connsiteX2" fmla="*/ 1990824 w 1991435"/>
              <a:gd name="connsiteY2" fmla="*/ 998140 h 1002903"/>
              <a:gd name="connsiteX3" fmla="*/ 0 w 1991435"/>
              <a:gd name="connsiteY3" fmla="*/ 1002903 h 1002903"/>
              <a:gd name="connsiteX4" fmla="*/ 290512 w 1991435"/>
              <a:gd name="connsiteY4" fmla="*/ 0 h 1002903"/>
              <a:gd name="connsiteX0" fmla="*/ 290512 w 1997174"/>
              <a:gd name="connsiteY0" fmla="*/ 0 h 1002903"/>
              <a:gd name="connsiteX1" fmla="*/ 1997174 w 1997174"/>
              <a:gd name="connsiteY1" fmla="*/ 6350 h 1002903"/>
              <a:gd name="connsiteX2" fmla="*/ 1990824 w 1997174"/>
              <a:gd name="connsiteY2" fmla="*/ 998140 h 1002903"/>
              <a:gd name="connsiteX3" fmla="*/ 0 w 1997174"/>
              <a:gd name="connsiteY3" fmla="*/ 1002903 h 1002903"/>
              <a:gd name="connsiteX4" fmla="*/ 290512 w 1997174"/>
              <a:gd name="connsiteY4" fmla="*/ 0 h 1002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174" h="1002903">
                <a:moveTo>
                  <a:pt x="290512" y="0"/>
                </a:moveTo>
                <a:lnTo>
                  <a:pt x="1997174" y="6350"/>
                </a:lnTo>
                <a:cubicBezTo>
                  <a:pt x="1995057" y="336947"/>
                  <a:pt x="1992941" y="667543"/>
                  <a:pt x="1990824" y="998140"/>
                </a:cubicBezTo>
                <a:lnTo>
                  <a:pt x="0" y="1002903"/>
                </a:lnTo>
                <a:lnTo>
                  <a:pt x="29051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028" y="3096073"/>
            <a:ext cx="6802190" cy="3015128"/>
          </a:xfrm>
          <a:custGeom>
            <a:avLst/>
            <a:gdLst>
              <a:gd name="connsiteX0" fmla="*/ 0 w 6802190"/>
              <a:gd name="connsiteY0" fmla="*/ 0 h 2729847"/>
              <a:gd name="connsiteX1" fmla="*/ 6802190 w 6802190"/>
              <a:gd name="connsiteY1" fmla="*/ 0 h 2729847"/>
              <a:gd name="connsiteX2" fmla="*/ 6802190 w 6802190"/>
              <a:gd name="connsiteY2" fmla="*/ 2729847 h 2729847"/>
              <a:gd name="connsiteX3" fmla="*/ 0 w 6802190"/>
              <a:gd name="connsiteY3" fmla="*/ 2729847 h 2729847"/>
              <a:gd name="connsiteX4" fmla="*/ 0 w 6802190"/>
              <a:gd name="connsiteY4" fmla="*/ 0 h 2729847"/>
              <a:gd name="connsiteX0" fmla="*/ 0 w 6802190"/>
              <a:gd name="connsiteY0" fmla="*/ 0 h 3010584"/>
              <a:gd name="connsiteX1" fmla="*/ 6802190 w 6802190"/>
              <a:gd name="connsiteY1" fmla="*/ 0 h 3010584"/>
              <a:gd name="connsiteX2" fmla="*/ 5927895 w 6802190"/>
              <a:gd name="connsiteY2" fmla="*/ 3010584 h 3010584"/>
              <a:gd name="connsiteX3" fmla="*/ 0 w 6802190"/>
              <a:gd name="connsiteY3" fmla="*/ 2729847 h 3010584"/>
              <a:gd name="connsiteX4" fmla="*/ 0 w 6802190"/>
              <a:gd name="connsiteY4" fmla="*/ 0 h 3010584"/>
              <a:gd name="connsiteX0" fmla="*/ 0 w 6802190"/>
              <a:gd name="connsiteY0" fmla="*/ 0 h 3026626"/>
              <a:gd name="connsiteX1" fmla="*/ 6802190 w 6802190"/>
              <a:gd name="connsiteY1" fmla="*/ 0 h 3026626"/>
              <a:gd name="connsiteX2" fmla="*/ 5927895 w 6802190"/>
              <a:gd name="connsiteY2" fmla="*/ 3010584 h 3026626"/>
              <a:gd name="connsiteX3" fmla="*/ 16042 w 6802190"/>
              <a:gd name="connsiteY3" fmla="*/ 3026626 h 3026626"/>
              <a:gd name="connsiteX4" fmla="*/ 0 w 6802190"/>
              <a:gd name="connsiteY4" fmla="*/ 0 h 3026626"/>
              <a:gd name="connsiteX0" fmla="*/ 0 w 6802190"/>
              <a:gd name="connsiteY0" fmla="*/ 0 h 3034647"/>
              <a:gd name="connsiteX1" fmla="*/ 6802190 w 6802190"/>
              <a:gd name="connsiteY1" fmla="*/ 0 h 3034647"/>
              <a:gd name="connsiteX2" fmla="*/ 5927895 w 6802190"/>
              <a:gd name="connsiteY2" fmla="*/ 3010584 h 3034647"/>
              <a:gd name="connsiteX3" fmla="*/ 8021 w 6802190"/>
              <a:gd name="connsiteY3" fmla="*/ 3034647 h 3034647"/>
              <a:gd name="connsiteX4" fmla="*/ 0 w 6802190"/>
              <a:gd name="connsiteY4" fmla="*/ 0 h 303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190" h="3034647">
                <a:moveTo>
                  <a:pt x="0" y="0"/>
                </a:moveTo>
                <a:lnTo>
                  <a:pt x="6802190" y="0"/>
                </a:lnTo>
                <a:lnTo>
                  <a:pt x="5927895" y="3010584"/>
                </a:lnTo>
                <a:lnTo>
                  <a:pt x="8021" y="3034647"/>
                </a:lnTo>
                <a:cubicBezTo>
                  <a:pt x="2674" y="2025772"/>
                  <a:pt x="5347" y="1008875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6213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картинкой и текстом на лист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ый треугольник 11"/>
          <p:cNvSpPr/>
          <p:nvPr userDrawn="1"/>
        </p:nvSpPr>
        <p:spPr>
          <a:xfrm>
            <a:off x="0" y="5"/>
            <a:ext cx="9144000" cy="648017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29"/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" y="15303"/>
            <a:ext cx="9131808" cy="6449568"/>
          </a:xfrm>
          <a:prstGeom prst="rect">
            <a:avLst/>
          </a:prstGeom>
        </p:spPr>
      </p:pic>
      <p:sp>
        <p:nvSpPr>
          <p:cNvPr id="13" name="Рисунок 9"/>
          <p:cNvSpPr>
            <a:spLocks noGrp="1"/>
          </p:cNvSpPr>
          <p:nvPr>
            <p:ph type="pic" sz="quarter" idx="10"/>
          </p:nvPr>
        </p:nvSpPr>
        <p:spPr>
          <a:xfrm>
            <a:off x="4572007" y="5"/>
            <a:ext cx="4571999" cy="648841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171369" y="863604"/>
            <a:ext cx="6560877" cy="5235601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 tIns="104400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5" name="Заголовок 4"/>
          <p:cNvSpPr>
            <a:spLocks noGrp="1"/>
          </p:cNvSpPr>
          <p:nvPr>
            <p:ph type="title"/>
          </p:nvPr>
        </p:nvSpPr>
        <p:spPr>
          <a:xfrm>
            <a:off x="171363" y="1125065"/>
            <a:ext cx="6560878" cy="5760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83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картинкой и текстом на лист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" y="15303"/>
            <a:ext cx="9131808" cy="6449568"/>
          </a:xfrm>
          <a:prstGeom prst="rect">
            <a:avLst/>
          </a:prstGeom>
        </p:spPr>
      </p:pic>
      <p:sp>
        <p:nvSpPr>
          <p:cNvPr id="13" name="Рисунок 9"/>
          <p:cNvSpPr>
            <a:spLocks noGrp="1"/>
          </p:cNvSpPr>
          <p:nvPr>
            <p:ph type="pic" sz="quarter" idx="10"/>
          </p:nvPr>
        </p:nvSpPr>
        <p:spPr>
          <a:xfrm>
            <a:off x="4572007" y="5"/>
            <a:ext cx="4571999" cy="648841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8" name="Объект 2"/>
          <p:cNvSpPr>
            <a:spLocks noGrp="1"/>
          </p:cNvSpPr>
          <p:nvPr>
            <p:ph idx="1"/>
          </p:nvPr>
        </p:nvSpPr>
        <p:spPr>
          <a:xfrm>
            <a:off x="171369" y="863604"/>
            <a:ext cx="6560877" cy="5235601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 tIns="104400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9" name="Заголовок 4"/>
          <p:cNvSpPr>
            <a:spLocks noGrp="1"/>
          </p:cNvSpPr>
          <p:nvPr>
            <p:ph type="title"/>
          </p:nvPr>
        </p:nvSpPr>
        <p:spPr>
          <a:xfrm>
            <a:off x="171363" y="1125065"/>
            <a:ext cx="6560878" cy="5760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40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9"/>
          <p:cNvSpPr>
            <a:spLocks noGrp="1"/>
          </p:cNvSpPr>
          <p:nvPr>
            <p:ph type="pic" sz="quarter" idx="12"/>
          </p:nvPr>
        </p:nvSpPr>
        <p:spPr>
          <a:xfrm>
            <a:off x="6" y="5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7" name="Рисунок 9"/>
          <p:cNvSpPr>
            <a:spLocks noGrp="1"/>
          </p:cNvSpPr>
          <p:nvPr>
            <p:ph type="pic" sz="quarter" idx="13"/>
          </p:nvPr>
        </p:nvSpPr>
        <p:spPr>
          <a:xfrm>
            <a:off x="6" y="3240090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0"/>
          </p:nvPr>
        </p:nvSpPr>
        <p:spPr>
          <a:xfrm>
            <a:off x="4572007" y="5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2" name="Рисунок 9"/>
          <p:cNvSpPr>
            <a:spLocks noGrp="1"/>
          </p:cNvSpPr>
          <p:nvPr>
            <p:ph type="pic" sz="quarter" idx="11"/>
          </p:nvPr>
        </p:nvSpPr>
        <p:spPr>
          <a:xfrm>
            <a:off x="4572007" y="3240090"/>
            <a:ext cx="4571999" cy="32400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" y="15303"/>
            <a:ext cx="9131808" cy="6449568"/>
          </a:xfrm>
          <a:prstGeom prst="rect">
            <a:avLst/>
          </a:prstGeom>
        </p:spPr>
      </p:pic>
      <p:sp>
        <p:nvSpPr>
          <p:cNvPr id="18" name="Объект 2"/>
          <p:cNvSpPr>
            <a:spLocks noGrp="1"/>
          </p:cNvSpPr>
          <p:nvPr>
            <p:ph idx="1"/>
          </p:nvPr>
        </p:nvSpPr>
        <p:spPr>
          <a:xfrm>
            <a:off x="2061281" y="1223869"/>
            <a:ext cx="5040560" cy="4013203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 tIns="864000"/>
          <a:lstStyle>
            <a:lvl2pPr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9" name="Заголовок 4"/>
          <p:cNvSpPr>
            <a:spLocks noGrp="1"/>
          </p:cNvSpPr>
          <p:nvPr>
            <p:ph type="title"/>
          </p:nvPr>
        </p:nvSpPr>
        <p:spPr>
          <a:xfrm>
            <a:off x="2061287" y="1223866"/>
            <a:ext cx="5040559" cy="5760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9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7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 с карти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800225"/>
            <a:ext cx="4105152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2"/>
          <p:cNvSpPr>
            <a:spLocks noGrp="1"/>
          </p:cNvSpPr>
          <p:nvPr>
            <p:ph type="pic" sz="quarter" idx="12"/>
          </p:nvPr>
        </p:nvSpPr>
        <p:spPr>
          <a:xfrm>
            <a:off x="4788024" y="1800228"/>
            <a:ext cx="4104456" cy="1924254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5" name="Рисунок 2"/>
          <p:cNvSpPr>
            <a:spLocks noGrp="1"/>
          </p:cNvSpPr>
          <p:nvPr>
            <p:ph type="pic" sz="quarter" idx="13"/>
          </p:nvPr>
        </p:nvSpPr>
        <p:spPr>
          <a:xfrm>
            <a:off x="250824" y="4020361"/>
            <a:ext cx="4105152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6" name="Рисунок 2"/>
          <p:cNvSpPr>
            <a:spLocks noGrp="1"/>
          </p:cNvSpPr>
          <p:nvPr>
            <p:ph type="pic" sz="quarter" idx="14"/>
          </p:nvPr>
        </p:nvSpPr>
        <p:spPr>
          <a:xfrm>
            <a:off x="4788024" y="4020361"/>
            <a:ext cx="4104456" cy="1924254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3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блока с иконками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787516"/>
            <a:ext cx="1943234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4" name="Рисунок 2"/>
          <p:cNvSpPr>
            <a:spLocks noGrp="1"/>
          </p:cNvSpPr>
          <p:nvPr>
            <p:ph type="pic" sz="quarter" idx="11"/>
          </p:nvPr>
        </p:nvSpPr>
        <p:spPr>
          <a:xfrm>
            <a:off x="2475176" y="1787516"/>
            <a:ext cx="1943234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7" name="Рисунок 2"/>
          <p:cNvSpPr>
            <a:spLocks noGrp="1"/>
          </p:cNvSpPr>
          <p:nvPr>
            <p:ph type="pic" sz="quarter" idx="12"/>
          </p:nvPr>
        </p:nvSpPr>
        <p:spPr>
          <a:xfrm>
            <a:off x="4699528" y="1787516"/>
            <a:ext cx="1943234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8" name="Рисунок 2"/>
          <p:cNvSpPr>
            <a:spLocks noGrp="1"/>
          </p:cNvSpPr>
          <p:nvPr>
            <p:ph type="pic" sz="quarter" idx="13"/>
          </p:nvPr>
        </p:nvSpPr>
        <p:spPr>
          <a:xfrm>
            <a:off x="6923879" y="1787516"/>
            <a:ext cx="1943234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15"/>
          </p:nvPr>
        </p:nvSpPr>
        <p:spPr>
          <a:xfrm>
            <a:off x="250824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0" name="Текст 5"/>
          <p:cNvSpPr>
            <a:spLocks noGrp="1"/>
          </p:cNvSpPr>
          <p:nvPr>
            <p:ph type="body" sz="quarter" idx="16"/>
          </p:nvPr>
        </p:nvSpPr>
        <p:spPr>
          <a:xfrm>
            <a:off x="2475177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Текст 5"/>
          <p:cNvSpPr>
            <a:spLocks noGrp="1"/>
          </p:cNvSpPr>
          <p:nvPr>
            <p:ph type="body" sz="quarter" idx="17"/>
          </p:nvPr>
        </p:nvSpPr>
        <p:spPr>
          <a:xfrm>
            <a:off x="4699528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18"/>
          </p:nvPr>
        </p:nvSpPr>
        <p:spPr>
          <a:xfrm>
            <a:off x="6923879" y="3960167"/>
            <a:ext cx="1943234" cy="2178242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7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фотографи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8" y="1007838"/>
            <a:ext cx="528741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952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Текст 2"/>
          <p:cNvSpPr>
            <a:spLocks noGrp="1"/>
          </p:cNvSpPr>
          <p:nvPr>
            <p:ph type="body" sz="quarter" idx="10"/>
          </p:nvPr>
        </p:nvSpPr>
        <p:spPr>
          <a:xfrm>
            <a:off x="179512" y="1799927"/>
            <a:ext cx="5112568" cy="3816424"/>
          </a:xfrm>
        </p:spPr>
        <p:txBody>
          <a:bodyPr/>
          <a:lstStyle>
            <a:lvl1pPr marL="444500" indent="-355600">
              <a:spcBef>
                <a:spcPts val="6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sz="1600"/>
            </a:lvl1pPr>
            <a:lvl2pPr marL="720725" indent="-358775">
              <a:spcBef>
                <a:spcPts val="400"/>
              </a:spcBef>
              <a:buClr>
                <a:schemeClr val="accent1"/>
              </a:buClr>
              <a:buSzPct val="100000"/>
              <a:buFont typeface="Consolas" pitchFamily="49" charset="0"/>
              <a:buChar char="•"/>
              <a:defRPr sz="1400"/>
            </a:lvl2pPr>
            <a:lvl3pPr marL="1084263" indent="-250825" defTabSz="990600">
              <a:buClrTx/>
              <a:buFont typeface="Arial" pitchFamily="34" charset="0"/>
              <a:buChar char="–"/>
              <a:defRPr sz="1400"/>
            </a:lvl3pPr>
            <a:lvl4pPr marL="1524000" indent="-228600">
              <a:buFont typeface="Courier New" pitchFamily="49" charset="0"/>
              <a:buChar char="o"/>
              <a:tabLst/>
              <a:defRPr sz="1400"/>
            </a:lvl4pPr>
            <a:lvl5pPr marL="1968500" indent="-228600">
              <a:buFont typeface="Arial" pitchFamily="34" charset="0"/>
              <a:buChar char="•"/>
              <a:tabLst/>
              <a:defRPr sz="1400"/>
            </a:lvl5pPr>
            <a:lvl6pPr marL="2247900" indent="-228600">
              <a:defRPr sz="1400" baseline="0"/>
            </a:lvl6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2702" y="-15145"/>
            <a:ext cx="4627265" cy="31397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22" y="8001"/>
            <a:ext cx="4627265" cy="31397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299459" y="-4436"/>
            <a:ext cx="4627265" cy="3139712"/>
          </a:xfrm>
          <a:prstGeom prst="rect">
            <a:avLst/>
          </a:prstGeom>
        </p:spPr>
      </p:pic>
      <p:sp>
        <p:nvSpPr>
          <p:cNvPr id="22" name="Рисунок 21"/>
          <p:cNvSpPr>
            <a:spLocks noGrp="1"/>
          </p:cNvSpPr>
          <p:nvPr>
            <p:ph type="pic" sz="quarter" idx="17"/>
          </p:nvPr>
        </p:nvSpPr>
        <p:spPr>
          <a:xfrm>
            <a:off x="4283973" y="-9309"/>
            <a:ext cx="4859923" cy="6485719"/>
          </a:xfrm>
          <a:custGeom>
            <a:avLst/>
            <a:gdLst>
              <a:gd name="connsiteX0" fmla="*/ 2313040 w 4859923"/>
              <a:gd name="connsiteY0" fmla="*/ 3343903 h 6485719"/>
              <a:gd name="connsiteX1" fmla="*/ 4626079 w 4859923"/>
              <a:gd name="connsiteY1" fmla="*/ 6481950 h 6485719"/>
              <a:gd name="connsiteX2" fmla="*/ 0 w 4859923"/>
              <a:gd name="connsiteY2" fmla="*/ 6481950 h 6485719"/>
              <a:gd name="connsiteX3" fmla="*/ 4859923 w 4859923"/>
              <a:gd name="connsiteY3" fmla="*/ 8940 h 6485719"/>
              <a:gd name="connsiteX4" fmla="*/ 4852486 w 4859923"/>
              <a:gd name="connsiteY4" fmla="*/ 6485719 h 6485719"/>
              <a:gd name="connsiteX5" fmla="*/ 2447424 w 4859923"/>
              <a:gd name="connsiteY5" fmla="*/ 3264217 h 6485719"/>
              <a:gd name="connsiteX6" fmla="*/ 4859923 w 4859923"/>
              <a:gd name="connsiteY6" fmla="*/ 8940 h 6485719"/>
              <a:gd name="connsiteX7" fmla="*/ 254124 w 4859923"/>
              <a:gd name="connsiteY7" fmla="*/ 0 h 6485719"/>
              <a:gd name="connsiteX8" fmla="*/ 4629260 w 4859923"/>
              <a:gd name="connsiteY8" fmla="*/ 11553 h 6485719"/>
              <a:gd name="connsiteX9" fmla="*/ 2311497 w 4859923"/>
              <a:gd name="connsiteY9" fmla="*/ 3162300 h 648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59923" h="6485719">
                <a:moveTo>
                  <a:pt x="2313040" y="3343903"/>
                </a:moveTo>
                <a:lnTo>
                  <a:pt x="4626079" y="6481950"/>
                </a:lnTo>
                <a:lnTo>
                  <a:pt x="0" y="6481950"/>
                </a:lnTo>
                <a:close/>
                <a:moveTo>
                  <a:pt x="4859923" y="8940"/>
                </a:moveTo>
                <a:cubicBezTo>
                  <a:pt x="4855063" y="2164081"/>
                  <a:pt x="4857346" y="4330578"/>
                  <a:pt x="4852486" y="6485719"/>
                </a:cubicBezTo>
                <a:lnTo>
                  <a:pt x="2447424" y="3264217"/>
                </a:lnTo>
                <a:cubicBezTo>
                  <a:pt x="2459146" y="3228608"/>
                  <a:pt x="4848200" y="16414"/>
                  <a:pt x="4859923" y="8940"/>
                </a:cubicBezTo>
                <a:close/>
                <a:moveTo>
                  <a:pt x="254124" y="0"/>
                </a:moveTo>
                <a:lnTo>
                  <a:pt x="4629260" y="11553"/>
                </a:lnTo>
                <a:lnTo>
                  <a:pt x="2311497" y="3162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6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летка с подписями и бло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952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18"/>
          </p:nvPr>
        </p:nvSpPr>
        <p:spPr>
          <a:xfrm>
            <a:off x="2286000" y="1548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8" name="Рисунок 2"/>
          <p:cNvSpPr>
            <a:spLocks noGrp="1"/>
          </p:cNvSpPr>
          <p:nvPr>
            <p:ph type="pic" sz="quarter" idx="22"/>
          </p:nvPr>
        </p:nvSpPr>
        <p:spPr>
          <a:xfrm>
            <a:off x="0" y="1548407"/>
            <a:ext cx="2286000" cy="22860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30" name="Рисунок 2"/>
          <p:cNvSpPr>
            <a:spLocks noGrp="1"/>
          </p:cNvSpPr>
          <p:nvPr>
            <p:ph type="pic" sz="quarter" idx="24"/>
          </p:nvPr>
        </p:nvSpPr>
        <p:spPr>
          <a:xfrm>
            <a:off x="4572000" y="1548407"/>
            <a:ext cx="2286000" cy="22860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32" name="Текст 5"/>
          <p:cNvSpPr>
            <a:spLocks noGrp="1"/>
          </p:cNvSpPr>
          <p:nvPr>
            <p:ph type="body" sz="quarter" idx="25"/>
          </p:nvPr>
        </p:nvSpPr>
        <p:spPr>
          <a:xfrm>
            <a:off x="6858000" y="1548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Рисунок 2"/>
          <p:cNvSpPr>
            <a:spLocks noGrp="1"/>
          </p:cNvSpPr>
          <p:nvPr>
            <p:ph type="pic" sz="quarter" idx="26"/>
          </p:nvPr>
        </p:nvSpPr>
        <p:spPr>
          <a:xfrm>
            <a:off x="2286000" y="3834407"/>
            <a:ext cx="2286000" cy="22860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34" name="Рисунок 2"/>
          <p:cNvSpPr>
            <a:spLocks noGrp="1"/>
          </p:cNvSpPr>
          <p:nvPr>
            <p:ph type="pic" sz="quarter" idx="27"/>
          </p:nvPr>
        </p:nvSpPr>
        <p:spPr>
          <a:xfrm>
            <a:off x="6858000" y="3834407"/>
            <a:ext cx="2286000" cy="22860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35" name="Текст 5"/>
          <p:cNvSpPr>
            <a:spLocks noGrp="1"/>
          </p:cNvSpPr>
          <p:nvPr>
            <p:ph type="body" sz="quarter" idx="28"/>
          </p:nvPr>
        </p:nvSpPr>
        <p:spPr>
          <a:xfrm>
            <a:off x="7150" y="3834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6" name="Текст 5"/>
          <p:cNvSpPr>
            <a:spLocks noGrp="1"/>
          </p:cNvSpPr>
          <p:nvPr>
            <p:ph type="body" sz="quarter" idx="29"/>
          </p:nvPr>
        </p:nvSpPr>
        <p:spPr>
          <a:xfrm>
            <a:off x="4579150" y="3834407"/>
            <a:ext cx="2286000" cy="2286000"/>
          </a:xfrm>
          <a:noFill/>
        </p:spPr>
        <p:txBody>
          <a:bodyPr/>
          <a:lstStyle>
            <a:lvl1pPr>
              <a:defRPr sz="1111"/>
            </a:lvl1pPr>
            <a:lvl2pPr>
              <a:defRPr sz="1111"/>
            </a:lvl2pPr>
            <a:lvl3pPr>
              <a:defRPr sz="1111"/>
            </a:lvl3pPr>
            <a:lvl4pPr>
              <a:defRPr sz="873"/>
            </a:lvl4pPr>
            <a:lvl5pPr>
              <a:defRPr sz="873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1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блока с картинками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800225"/>
            <a:ext cx="4105152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5" name="Рисунок 2"/>
          <p:cNvSpPr>
            <a:spLocks noGrp="1"/>
          </p:cNvSpPr>
          <p:nvPr>
            <p:ph type="pic" sz="quarter" idx="13"/>
          </p:nvPr>
        </p:nvSpPr>
        <p:spPr>
          <a:xfrm>
            <a:off x="250824" y="4020361"/>
            <a:ext cx="4105152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6" name="Рисунок 2"/>
          <p:cNvSpPr>
            <a:spLocks noGrp="1"/>
          </p:cNvSpPr>
          <p:nvPr>
            <p:ph type="pic" sz="quarter" idx="14"/>
          </p:nvPr>
        </p:nvSpPr>
        <p:spPr>
          <a:xfrm>
            <a:off x="4788024" y="4020361"/>
            <a:ext cx="4104456" cy="1924254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5"/>
          </p:nvPr>
        </p:nvSpPr>
        <p:spPr>
          <a:xfrm>
            <a:off x="4788024" y="1800225"/>
            <a:ext cx="4104456" cy="1943918"/>
          </a:xfrm>
          <a:noFill/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39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й блок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Параллелограмм 2"/>
          <p:cNvSpPr/>
          <p:nvPr userDrawn="1"/>
        </p:nvSpPr>
        <p:spPr>
          <a:xfrm>
            <a:off x="5806501" y="-273"/>
            <a:ext cx="3354127" cy="6223501"/>
          </a:xfrm>
          <a:custGeom>
            <a:avLst/>
            <a:gdLst>
              <a:gd name="connsiteX0" fmla="*/ 0 w 936104"/>
              <a:gd name="connsiteY0" fmla="*/ 6480175 h 6480175"/>
              <a:gd name="connsiteX1" fmla="*/ 234026 w 936104"/>
              <a:gd name="connsiteY1" fmla="*/ 0 h 6480175"/>
              <a:gd name="connsiteX2" fmla="*/ 936104 w 936104"/>
              <a:gd name="connsiteY2" fmla="*/ 0 h 6480175"/>
              <a:gd name="connsiteX3" fmla="*/ 702078 w 936104"/>
              <a:gd name="connsiteY3" fmla="*/ 6480175 h 6480175"/>
              <a:gd name="connsiteX4" fmla="*/ 0 w 936104"/>
              <a:gd name="connsiteY4" fmla="*/ 6480175 h 6480175"/>
              <a:gd name="connsiteX0" fmla="*/ 1270924 w 2207028"/>
              <a:gd name="connsiteY0" fmla="*/ 6480175 h 6480175"/>
              <a:gd name="connsiteX1" fmla="*/ 0 w 2207028"/>
              <a:gd name="connsiteY1" fmla="*/ 581025 h 6480175"/>
              <a:gd name="connsiteX2" fmla="*/ 2207028 w 2207028"/>
              <a:gd name="connsiteY2" fmla="*/ 0 h 6480175"/>
              <a:gd name="connsiteX3" fmla="*/ 1973002 w 2207028"/>
              <a:gd name="connsiteY3" fmla="*/ 6480175 h 6480175"/>
              <a:gd name="connsiteX4" fmla="*/ 1270924 w 2207028"/>
              <a:gd name="connsiteY4" fmla="*/ 6480175 h 6480175"/>
              <a:gd name="connsiteX0" fmla="*/ 1270924 w 1973002"/>
              <a:gd name="connsiteY0" fmla="*/ 5899150 h 5899150"/>
              <a:gd name="connsiteX1" fmla="*/ 0 w 1973002"/>
              <a:gd name="connsiteY1" fmla="*/ 0 h 5899150"/>
              <a:gd name="connsiteX2" fmla="*/ 759228 w 1973002"/>
              <a:gd name="connsiteY2" fmla="*/ 9525 h 5899150"/>
              <a:gd name="connsiteX3" fmla="*/ 1973002 w 1973002"/>
              <a:gd name="connsiteY3" fmla="*/ 5899150 h 5899150"/>
              <a:gd name="connsiteX4" fmla="*/ 1270924 w 1973002"/>
              <a:gd name="connsiteY4" fmla="*/ 5899150 h 5899150"/>
              <a:gd name="connsiteX0" fmla="*/ 1270924 w 2077777"/>
              <a:gd name="connsiteY0" fmla="*/ 5899150 h 5899150"/>
              <a:gd name="connsiteX1" fmla="*/ 0 w 2077777"/>
              <a:gd name="connsiteY1" fmla="*/ 0 h 5899150"/>
              <a:gd name="connsiteX2" fmla="*/ 759228 w 2077777"/>
              <a:gd name="connsiteY2" fmla="*/ 9525 h 5899150"/>
              <a:gd name="connsiteX3" fmla="*/ 2077777 w 2077777"/>
              <a:gd name="connsiteY3" fmla="*/ 4498975 h 5899150"/>
              <a:gd name="connsiteX4" fmla="*/ 1270924 w 2077777"/>
              <a:gd name="connsiteY4" fmla="*/ 5899150 h 58991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759228 w 2080549"/>
              <a:gd name="connsiteY2" fmla="*/ 95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683028 w 2080549"/>
              <a:gd name="connsiteY2" fmla="*/ 476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42050 h 6242050"/>
              <a:gd name="connsiteX1" fmla="*/ 0 w 2080549"/>
              <a:gd name="connsiteY1" fmla="*/ 9525 h 6242050"/>
              <a:gd name="connsiteX2" fmla="*/ 673503 w 2080549"/>
              <a:gd name="connsiteY2" fmla="*/ 0 h 6242050"/>
              <a:gd name="connsiteX3" fmla="*/ 2077777 w 2080549"/>
              <a:gd name="connsiteY3" fmla="*/ 4508500 h 6242050"/>
              <a:gd name="connsiteX4" fmla="*/ 2080549 w 2080549"/>
              <a:gd name="connsiteY4" fmla="*/ 6242050 h 62420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30892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2936875 h 6232525"/>
              <a:gd name="connsiteX4" fmla="*/ 2080549 w 2080549"/>
              <a:gd name="connsiteY4" fmla="*/ 6232525 h 6232525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873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492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3318799 w 3318799"/>
              <a:gd name="connsiteY0" fmla="*/ 6461125 h 6461125"/>
              <a:gd name="connsiteX1" fmla="*/ 0 w 3318799"/>
              <a:gd name="connsiteY1" fmla="*/ 0 h 6461125"/>
              <a:gd name="connsiteX2" fmla="*/ 1997478 w 3318799"/>
              <a:gd name="connsiteY2" fmla="*/ 228600 h 6461125"/>
              <a:gd name="connsiteX3" fmla="*/ 3316027 w 3318799"/>
              <a:gd name="connsiteY3" fmla="*/ 3165475 h 6461125"/>
              <a:gd name="connsiteX4" fmla="*/ 3318799 w 3318799"/>
              <a:gd name="connsiteY4" fmla="*/ 6461125 h 6461125"/>
              <a:gd name="connsiteX0" fmla="*/ 3318799 w 3318799"/>
              <a:gd name="connsiteY0" fmla="*/ 6480175 h 6480175"/>
              <a:gd name="connsiteX1" fmla="*/ 0 w 3318799"/>
              <a:gd name="connsiteY1" fmla="*/ 19050 h 6480175"/>
              <a:gd name="connsiteX2" fmla="*/ 1778403 w 3318799"/>
              <a:gd name="connsiteY2" fmla="*/ 0 h 6480175"/>
              <a:gd name="connsiteX3" fmla="*/ 3316027 w 3318799"/>
              <a:gd name="connsiteY3" fmla="*/ 3184525 h 6480175"/>
              <a:gd name="connsiteX4" fmla="*/ 3318799 w 3318799"/>
              <a:gd name="connsiteY4" fmla="*/ 6480175 h 6480175"/>
              <a:gd name="connsiteX0" fmla="*/ 3356899 w 3356899"/>
              <a:gd name="connsiteY0" fmla="*/ 6480175 h 6480175"/>
              <a:gd name="connsiteX1" fmla="*/ 0 w 3356899"/>
              <a:gd name="connsiteY1" fmla="*/ 9525 h 6480175"/>
              <a:gd name="connsiteX2" fmla="*/ 1816503 w 3356899"/>
              <a:gd name="connsiteY2" fmla="*/ 0 h 6480175"/>
              <a:gd name="connsiteX3" fmla="*/ 3354127 w 3356899"/>
              <a:gd name="connsiteY3" fmla="*/ 3184525 h 6480175"/>
              <a:gd name="connsiteX4" fmla="*/ 3356899 w 3356899"/>
              <a:gd name="connsiteY4" fmla="*/ 6480175 h 6480175"/>
              <a:gd name="connsiteX0" fmla="*/ 3356899 w 3356899"/>
              <a:gd name="connsiteY0" fmla="*/ 6480175 h 6480175"/>
              <a:gd name="connsiteX1" fmla="*/ 0 w 3356899"/>
              <a:gd name="connsiteY1" fmla="*/ 9525 h 6480175"/>
              <a:gd name="connsiteX2" fmla="*/ 1816503 w 3356899"/>
              <a:gd name="connsiteY2" fmla="*/ 0 h 6480175"/>
              <a:gd name="connsiteX3" fmla="*/ 3354127 w 3356899"/>
              <a:gd name="connsiteY3" fmla="*/ 3184525 h 6480175"/>
              <a:gd name="connsiteX4" fmla="*/ 3356899 w 3356899"/>
              <a:gd name="connsiteY4" fmla="*/ 6480175 h 6480175"/>
              <a:gd name="connsiteX0" fmla="*/ 3348878 w 3354127"/>
              <a:gd name="connsiteY0" fmla="*/ 6223501 h 6223501"/>
              <a:gd name="connsiteX1" fmla="*/ 0 w 3354127"/>
              <a:gd name="connsiteY1" fmla="*/ 9525 h 6223501"/>
              <a:gd name="connsiteX2" fmla="*/ 1816503 w 3354127"/>
              <a:gd name="connsiteY2" fmla="*/ 0 h 6223501"/>
              <a:gd name="connsiteX3" fmla="*/ 3354127 w 3354127"/>
              <a:gd name="connsiteY3" fmla="*/ 3184525 h 6223501"/>
              <a:gd name="connsiteX4" fmla="*/ 3348878 w 3354127"/>
              <a:gd name="connsiteY4" fmla="*/ 6223501 h 622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4127" h="6223501">
                <a:moveTo>
                  <a:pt x="3348878" y="6223501"/>
                </a:moveTo>
                <a:lnTo>
                  <a:pt x="0" y="9525"/>
                </a:lnTo>
                <a:lnTo>
                  <a:pt x="1816503" y="0"/>
                </a:lnTo>
                <a:lnTo>
                  <a:pt x="3354127" y="3184525"/>
                </a:lnTo>
                <a:cubicBezTo>
                  <a:pt x="3352377" y="4197517"/>
                  <a:pt x="3350628" y="5210509"/>
                  <a:pt x="3348878" y="622350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209718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1048717" name="Объект 4"/>
          <p:cNvSpPr>
            <a:spLocks noGrp="1"/>
          </p:cNvSpPr>
          <p:nvPr>
            <p:ph sz="quarter" idx="10"/>
          </p:nvPr>
        </p:nvSpPr>
        <p:spPr>
          <a:xfrm>
            <a:off x="-7144" y="1799927"/>
            <a:ext cx="8529638" cy="3908724"/>
          </a:xfrm>
          <a:custGeom>
            <a:avLst/>
            <a:gdLst>
              <a:gd name="connsiteX0" fmla="*/ 0 w 6057900"/>
              <a:gd name="connsiteY0" fmla="*/ 4924425 h 4924425"/>
              <a:gd name="connsiteX1" fmla="*/ 1231106 w 6057900"/>
              <a:gd name="connsiteY1" fmla="*/ 0 h 4924425"/>
              <a:gd name="connsiteX2" fmla="*/ 6057900 w 6057900"/>
              <a:gd name="connsiteY2" fmla="*/ 0 h 4924425"/>
              <a:gd name="connsiteX3" fmla="*/ 4826794 w 6057900"/>
              <a:gd name="connsiteY3" fmla="*/ 4924425 h 4924425"/>
              <a:gd name="connsiteX4" fmla="*/ 0 w 6057900"/>
              <a:gd name="connsiteY4" fmla="*/ 4924425 h 4924425"/>
              <a:gd name="connsiteX0" fmla="*/ 7144 w 6065044"/>
              <a:gd name="connsiteY0" fmla="*/ 4924425 h 4924425"/>
              <a:gd name="connsiteX1" fmla="*/ 0 w 6065044"/>
              <a:gd name="connsiteY1" fmla="*/ 0 h 4924425"/>
              <a:gd name="connsiteX2" fmla="*/ 6065044 w 6065044"/>
              <a:gd name="connsiteY2" fmla="*/ 0 h 4924425"/>
              <a:gd name="connsiteX3" fmla="*/ 4833938 w 6065044"/>
              <a:gd name="connsiteY3" fmla="*/ 4924425 h 4924425"/>
              <a:gd name="connsiteX4" fmla="*/ 7144 w 6065044"/>
              <a:gd name="connsiteY4" fmla="*/ 4924425 h 4924425"/>
              <a:gd name="connsiteX0" fmla="*/ 7144 w 8529638"/>
              <a:gd name="connsiteY0" fmla="*/ 4924425 h 4933950"/>
              <a:gd name="connsiteX1" fmla="*/ 0 w 8529638"/>
              <a:gd name="connsiteY1" fmla="*/ 0 h 4933950"/>
              <a:gd name="connsiteX2" fmla="*/ 6065044 w 8529638"/>
              <a:gd name="connsiteY2" fmla="*/ 0 h 4933950"/>
              <a:gd name="connsiteX3" fmla="*/ 8529638 w 8529638"/>
              <a:gd name="connsiteY3" fmla="*/ 4933950 h 4933950"/>
              <a:gd name="connsiteX4" fmla="*/ 7144 w 8529638"/>
              <a:gd name="connsiteY4" fmla="*/ 4924425 h 4933950"/>
              <a:gd name="connsiteX0" fmla="*/ 7144 w 8529638"/>
              <a:gd name="connsiteY0" fmla="*/ 4924425 h 4933950"/>
              <a:gd name="connsiteX1" fmla="*/ 0 w 8529638"/>
              <a:gd name="connsiteY1" fmla="*/ 0 h 4933950"/>
              <a:gd name="connsiteX2" fmla="*/ 5960269 w 8529638"/>
              <a:gd name="connsiteY2" fmla="*/ 0 h 4933950"/>
              <a:gd name="connsiteX3" fmla="*/ 8529638 w 8529638"/>
              <a:gd name="connsiteY3" fmla="*/ 4933950 h 4933950"/>
              <a:gd name="connsiteX4" fmla="*/ 7144 w 8529638"/>
              <a:gd name="connsiteY4" fmla="*/ 4924425 h 4933950"/>
              <a:gd name="connsiteX0" fmla="*/ 7144 w 8529638"/>
              <a:gd name="connsiteY0" fmla="*/ 4924425 h 4933950"/>
              <a:gd name="connsiteX1" fmla="*/ 0 w 8529638"/>
              <a:gd name="connsiteY1" fmla="*/ 0 h 4933950"/>
              <a:gd name="connsiteX2" fmla="*/ 5865019 w 8529638"/>
              <a:gd name="connsiteY2" fmla="*/ 0 h 4933950"/>
              <a:gd name="connsiteX3" fmla="*/ 8529638 w 8529638"/>
              <a:gd name="connsiteY3" fmla="*/ 4933950 h 4933950"/>
              <a:gd name="connsiteX4" fmla="*/ 7144 w 8529638"/>
              <a:gd name="connsiteY4" fmla="*/ 4924425 h 493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9638" h="4933950">
                <a:moveTo>
                  <a:pt x="7144" y="4924425"/>
                </a:moveTo>
                <a:cubicBezTo>
                  <a:pt x="4763" y="3282950"/>
                  <a:pt x="2381" y="1641475"/>
                  <a:pt x="0" y="0"/>
                </a:cubicBezTo>
                <a:lnTo>
                  <a:pt x="5865019" y="0"/>
                </a:lnTo>
                <a:lnTo>
                  <a:pt x="8529638" y="4933950"/>
                </a:lnTo>
                <a:lnTo>
                  <a:pt x="7144" y="49244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 </a:t>
            </a:r>
          </a:p>
        </p:txBody>
      </p:sp>
      <p:sp>
        <p:nvSpPr>
          <p:cNvPr id="1048718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719" name="Параллелограмм 2"/>
          <p:cNvSpPr/>
          <p:nvPr userDrawn="1"/>
        </p:nvSpPr>
        <p:spPr>
          <a:xfrm>
            <a:off x="6336529" y="-4836"/>
            <a:ext cx="2813974" cy="6242050"/>
          </a:xfrm>
          <a:custGeom>
            <a:avLst/>
            <a:gdLst>
              <a:gd name="connsiteX0" fmla="*/ 0 w 936104"/>
              <a:gd name="connsiteY0" fmla="*/ 6480175 h 6480175"/>
              <a:gd name="connsiteX1" fmla="*/ 234026 w 936104"/>
              <a:gd name="connsiteY1" fmla="*/ 0 h 6480175"/>
              <a:gd name="connsiteX2" fmla="*/ 936104 w 936104"/>
              <a:gd name="connsiteY2" fmla="*/ 0 h 6480175"/>
              <a:gd name="connsiteX3" fmla="*/ 702078 w 936104"/>
              <a:gd name="connsiteY3" fmla="*/ 6480175 h 6480175"/>
              <a:gd name="connsiteX4" fmla="*/ 0 w 936104"/>
              <a:gd name="connsiteY4" fmla="*/ 6480175 h 6480175"/>
              <a:gd name="connsiteX0" fmla="*/ 1270924 w 2207028"/>
              <a:gd name="connsiteY0" fmla="*/ 6480175 h 6480175"/>
              <a:gd name="connsiteX1" fmla="*/ 0 w 2207028"/>
              <a:gd name="connsiteY1" fmla="*/ 581025 h 6480175"/>
              <a:gd name="connsiteX2" fmla="*/ 2207028 w 2207028"/>
              <a:gd name="connsiteY2" fmla="*/ 0 h 6480175"/>
              <a:gd name="connsiteX3" fmla="*/ 1973002 w 2207028"/>
              <a:gd name="connsiteY3" fmla="*/ 6480175 h 6480175"/>
              <a:gd name="connsiteX4" fmla="*/ 1270924 w 2207028"/>
              <a:gd name="connsiteY4" fmla="*/ 6480175 h 6480175"/>
              <a:gd name="connsiteX0" fmla="*/ 1270924 w 1973002"/>
              <a:gd name="connsiteY0" fmla="*/ 5899150 h 5899150"/>
              <a:gd name="connsiteX1" fmla="*/ 0 w 1973002"/>
              <a:gd name="connsiteY1" fmla="*/ 0 h 5899150"/>
              <a:gd name="connsiteX2" fmla="*/ 759228 w 1973002"/>
              <a:gd name="connsiteY2" fmla="*/ 9525 h 5899150"/>
              <a:gd name="connsiteX3" fmla="*/ 1973002 w 1973002"/>
              <a:gd name="connsiteY3" fmla="*/ 5899150 h 5899150"/>
              <a:gd name="connsiteX4" fmla="*/ 1270924 w 1973002"/>
              <a:gd name="connsiteY4" fmla="*/ 5899150 h 5899150"/>
              <a:gd name="connsiteX0" fmla="*/ 1270924 w 2077777"/>
              <a:gd name="connsiteY0" fmla="*/ 5899150 h 5899150"/>
              <a:gd name="connsiteX1" fmla="*/ 0 w 2077777"/>
              <a:gd name="connsiteY1" fmla="*/ 0 h 5899150"/>
              <a:gd name="connsiteX2" fmla="*/ 759228 w 2077777"/>
              <a:gd name="connsiteY2" fmla="*/ 9525 h 5899150"/>
              <a:gd name="connsiteX3" fmla="*/ 2077777 w 2077777"/>
              <a:gd name="connsiteY3" fmla="*/ 4498975 h 5899150"/>
              <a:gd name="connsiteX4" fmla="*/ 1270924 w 2077777"/>
              <a:gd name="connsiteY4" fmla="*/ 5899150 h 58991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759228 w 2080549"/>
              <a:gd name="connsiteY2" fmla="*/ 95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683028 w 2080549"/>
              <a:gd name="connsiteY2" fmla="*/ 476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42050 h 6242050"/>
              <a:gd name="connsiteX1" fmla="*/ 0 w 2080549"/>
              <a:gd name="connsiteY1" fmla="*/ 9525 h 6242050"/>
              <a:gd name="connsiteX2" fmla="*/ 673503 w 2080549"/>
              <a:gd name="connsiteY2" fmla="*/ 0 h 6242050"/>
              <a:gd name="connsiteX3" fmla="*/ 2077777 w 2080549"/>
              <a:gd name="connsiteY3" fmla="*/ 4508500 h 6242050"/>
              <a:gd name="connsiteX4" fmla="*/ 2080549 w 2080549"/>
              <a:gd name="connsiteY4" fmla="*/ 6242050 h 62420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30892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2936875 h 6232525"/>
              <a:gd name="connsiteX4" fmla="*/ 2080549 w 2080549"/>
              <a:gd name="connsiteY4" fmla="*/ 6232525 h 6232525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873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492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3974" h="6242050">
                <a:moveTo>
                  <a:pt x="2813974" y="6242050"/>
                </a:moveTo>
                <a:lnTo>
                  <a:pt x="0" y="0"/>
                </a:lnTo>
                <a:lnTo>
                  <a:pt x="1492653" y="9525"/>
                </a:lnTo>
                <a:lnTo>
                  <a:pt x="2811202" y="2946400"/>
                </a:lnTo>
                <a:lnTo>
                  <a:pt x="2813974" y="624205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48720" name="Заголовок 1"/>
          <p:cNvSpPr>
            <a:spLocks noGrp="1"/>
          </p:cNvSpPr>
          <p:nvPr>
            <p:ph type="title"/>
          </p:nvPr>
        </p:nvSpPr>
        <p:spPr>
          <a:xfrm>
            <a:off x="4664" y="1007838"/>
            <a:ext cx="9139335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2097182" name="Рисунок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 с картинками и 2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0" name="Рисунок 2"/>
          <p:cNvSpPr>
            <a:spLocks noGrp="1"/>
          </p:cNvSpPr>
          <p:nvPr>
            <p:ph type="pic" sz="quarter" idx="10"/>
          </p:nvPr>
        </p:nvSpPr>
        <p:spPr>
          <a:xfrm>
            <a:off x="250824" y="1079847"/>
            <a:ext cx="4105152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1" name="Рисунок 2"/>
          <p:cNvSpPr>
            <a:spLocks noGrp="1"/>
          </p:cNvSpPr>
          <p:nvPr>
            <p:ph type="pic" sz="quarter" idx="12"/>
          </p:nvPr>
        </p:nvSpPr>
        <p:spPr>
          <a:xfrm>
            <a:off x="4788024" y="1079847"/>
            <a:ext cx="4104456" cy="194391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13"/>
          </p:nvPr>
        </p:nvSpPr>
        <p:spPr>
          <a:xfrm>
            <a:off x="250831" y="3240435"/>
            <a:ext cx="4105151" cy="2374900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3" name="Текст 5"/>
          <p:cNvSpPr>
            <a:spLocks noGrp="1"/>
          </p:cNvSpPr>
          <p:nvPr>
            <p:ph type="body" sz="quarter" idx="14"/>
          </p:nvPr>
        </p:nvSpPr>
        <p:spPr>
          <a:xfrm>
            <a:off x="4788024" y="3240435"/>
            <a:ext cx="4104456" cy="2374900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1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блока с картинками и 2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Рисунок 2"/>
          <p:cNvSpPr>
            <a:spLocks noGrp="1"/>
          </p:cNvSpPr>
          <p:nvPr>
            <p:ph type="pic" sz="quarter" idx="22"/>
          </p:nvPr>
        </p:nvSpPr>
        <p:spPr>
          <a:xfrm>
            <a:off x="-7007" y="-1"/>
            <a:ext cx="3066120" cy="2167483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56" name="Рисунок 2"/>
          <p:cNvSpPr>
            <a:spLocks noGrp="1"/>
          </p:cNvSpPr>
          <p:nvPr>
            <p:ph type="pic" sz="quarter" idx="25"/>
          </p:nvPr>
        </p:nvSpPr>
        <p:spPr>
          <a:xfrm>
            <a:off x="3059118" y="2"/>
            <a:ext cx="6084887" cy="4324421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59" name="Текст 5"/>
          <p:cNvSpPr>
            <a:spLocks noGrp="1"/>
          </p:cNvSpPr>
          <p:nvPr>
            <p:ph type="body" sz="quarter" idx="27"/>
          </p:nvPr>
        </p:nvSpPr>
        <p:spPr>
          <a:xfrm>
            <a:off x="3075926" y="4324423"/>
            <a:ext cx="3008965" cy="2150155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7" name="Текст 5"/>
          <p:cNvSpPr>
            <a:spLocks noGrp="1"/>
          </p:cNvSpPr>
          <p:nvPr>
            <p:ph type="body" sz="quarter" idx="17"/>
          </p:nvPr>
        </p:nvSpPr>
        <p:spPr>
          <a:xfrm>
            <a:off x="6084894" y="2160589"/>
            <a:ext cx="3063313" cy="2156938"/>
          </a:xfrm>
          <a:solidFill>
            <a:schemeClr val="bg1">
              <a:alpha val="90000"/>
            </a:schemeClr>
          </a:solidFill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8" name="Рисунок 2"/>
          <p:cNvSpPr>
            <a:spLocks noGrp="1"/>
          </p:cNvSpPr>
          <p:nvPr>
            <p:ph type="pic" sz="quarter" idx="26"/>
          </p:nvPr>
        </p:nvSpPr>
        <p:spPr>
          <a:xfrm>
            <a:off x="6084888" y="4324424"/>
            <a:ext cx="3056310" cy="2157049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0" name="Рисунок 2"/>
          <p:cNvSpPr>
            <a:spLocks noGrp="1"/>
          </p:cNvSpPr>
          <p:nvPr>
            <p:ph type="pic" sz="quarter" idx="28"/>
          </p:nvPr>
        </p:nvSpPr>
        <p:spPr>
          <a:xfrm>
            <a:off x="-7007" y="2167483"/>
            <a:ext cx="3066120" cy="2150044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1" name="Рисунок 2"/>
          <p:cNvSpPr>
            <a:spLocks noGrp="1"/>
          </p:cNvSpPr>
          <p:nvPr>
            <p:ph type="pic" sz="quarter" idx="29"/>
          </p:nvPr>
        </p:nvSpPr>
        <p:spPr>
          <a:xfrm>
            <a:off x="-7007" y="4324421"/>
            <a:ext cx="3066119" cy="2155754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75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="" xmlns:p15="http://schemas.microsoft.com/office/powerpoint/2012/main">
        <p15:guide id="1" pos="1927">
          <p15:clr>
            <a:srgbClr val="FBAE40"/>
          </p15:clr>
        </p15:guide>
        <p15:guide id="2" pos="3833">
          <p15:clr>
            <a:srgbClr val="FBAE40"/>
          </p15:clr>
        </p15:guide>
        <p15:guide id="3" orient="horz" pos="2721">
          <p15:clr>
            <a:srgbClr val="FBAE40"/>
          </p15:clr>
        </p15:guide>
        <p15:guide id="4" orient="horz" pos="136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4567336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Текст 5"/>
          <p:cNvSpPr>
            <a:spLocks noGrp="1"/>
          </p:cNvSpPr>
          <p:nvPr>
            <p:ph type="body" sz="quarter" idx="14"/>
          </p:nvPr>
        </p:nvSpPr>
        <p:spPr>
          <a:xfrm>
            <a:off x="251520" y="1818619"/>
            <a:ext cx="4104456" cy="3581707"/>
          </a:xfrm>
          <a:noFill/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6"/>
          </p:nvPr>
        </p:nvSpPr>
        <p:spPr>
          <a:xfrm>
            <a:off x="2663830" y="-2232"/>
            <a:ext cx="6480175" cy="6482407"/>
          </a:xfrm>
          <a:custGeom>
            <a:avLst/>
            <a:gdLst>
              <a:gd name="connsiteX0" fmla="*/ 6480175 w 6480175"/>
              <a:gd name="connsiteY0" fmla="*/ 2232 h 6482407"/>
              <a:gd name="connsiteX1" fmla="*/ 6480175 w 6480175"/>
              <a:gd name="connsiteY1" fmla="*/ 6482407 h 6482407"/>
              <a:gd name="connsiteX2" fmla="*/ 0 w 6480175"/>
              <a:gd name="connsiteY2" fmla="*/ 6482407 h 6482407"/>
              <a:gd name="connsiteX3" fmla="*/ 1507120 w 6480175"/>
              <a:gd name="connsiteY3" fmla="*/ 0 h 6482407"/>
              <a:gd name="connsiteX4" fmla="*/ 5956297 w 6480175"/>
              <a:gd name="connsiteY4" fmla="*/ 3122 h 6482407"/>
              <a:gd name="connsiteX5" fmla="*/ 3368921 w 6480175"/>
              <a:gd name="connsiteY5" fmla="*/ 2533650 h 648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175" h="6482407">
                <a:moveTo>
                  <a:pt x="6480175" y="2232"/>
                </a:moveTo>
                <a:lnTo>
                  <a:pt x="6480175" y="6482407"/>
                </a:lnTo>
                <a:lnTo>
                  <a:pt x="0" y="6482407"/>
                </a:lnTo>
                <a:close/>
                <a:moveTo>
                  <a:pt x="1507120" y="0"/>
                </a:moveTo>
                <a:lnTo>
                  <a:pt x="5956297" y="3122"/>
                </a:lnTo>
                <a:lnTo>
                  <a:pt x="3368921" y="2533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3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1007838"/>
            <a:ext cx="9139335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0"/>
          </p:nvPr>
        </p:nvSpPr>
        <p:spPr>
          <a:xfrm>
            <a:off x="179512" y="1799927"/>
            <a:ext cx="8784976" cy="3816424"/>
          </a:xfrm>
        </p:spPr>
        <p:txBody>
          <a:bodyPr/>
          <a:lstStyle>
            <a:lvl1pPr marL="444500" indent="-355600">
              <a:spcBef>
                <a:spcPts val="6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sz="1600"/>
            </a:lvl1pPr>
            <a:lvl2pPr marL="720725" indent="-358775">
              <a:spcBef>
                <a:spcPts val="400"/>
              </a:spcBef>
              <a:buClr>
                <a:schemeClr val="accent1"/>
              </a:buClr>
              <a:buSzPct val="100000"/>
              <a:buFont typeface="Consolas" pitchFamily="49" charset="0"/>
              <a:buChar char="•"/>
              <a:defRPr sz="1400"/>
            </a:lvl2pPr>
            <a:lvl3pPr marL="1084263" indent="-250825" defTabSz="990600">
              <a:buClrTx/>
              <a:buFont typeface="Arial" pitchFamily="34" charset="0"/>
              <a:buChar char="–"/>
              <a:defRPr sz="1400"/>
            </a:lvl3pPr>
            <a:lvl4pPr marL="1524000" indent="-228600">
              <a:buFont typeface="Courier New" pitchFamily="49" charset="0"/>
              <a:buChar char="o"/>
              <a:tabLst/>
              <a:defRPr sz="1400"/>
            </a:lvl4pPr>
            <a:lvl5pPr marL="1968500" indent="-228600">
              <a:buFont typeface="Arial" pitchFamily="34" charset="0"/>
              <a:buChar char="•"/>
              <a:tabLst/>
              <a:defRPr sz="1400"/>
            </a:lvl5pPr>
            <a:lvl6pPr marL="2247900" indent="-228600">
              <a:defRPr sz="1400" baseline="0"/>
            </a:lvl6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6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й блок с текстом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0"/>
          </p:nvPr>
        </p:nvSpPr>
        <p:spPr>
          <a:xfrm>
            <a:off x="179512" y="1079847"/>
            <a:ext cx="8784976" cy="4968824"/>
          </a:xfrm>
        </p:spPr>
        <p:txBody>
          <a:bodyPr/>
          <a:lstStyle>
            <a:lvl1pPr marL="444500" indent="-355600">
              <a:spcBef>
                <a:spcPts val="6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sz="1600"/>
            </a:lvl1pPr>
            <a:lvl2pPr marL="720725" indent="-358775">
              <a:spcBef>
                <a:spcPts val="400"/>
              </a:spcBef>
              <a:buClr>
                <a:schemeClr val="accent1"/>
              </a:buClr>
              <a:buSzPct val="100000"/>
              <a:buFont typeface="Consolas" pitchFamily="49" charset="0"/>
              <a:buChar char="•"/>
              <a:defRPr sz="1400"/>
            </a:lvl2pPr>
            <a:lvl3pPr marL="1084263" indent="-250825" defTabSz="990600">
              <a:buClrTx/>
              <a:buFont typeface="Arial" pitchFamily="34" charset="0"/>
              <a:buChar char="–"/>
              <a:defRPr sz="1400"/>
            </a:lvl3pPr>
            <a:lvl4pPr marL="1524000" indent="-228600">
              <a:buFont typeface="Courier New" pitchFamily="49" charset="0"/>
              <a:buChar char="o"/>
              <a:tabLst/>
              <a:defRPr sz="1400"/>
            </a:lvl4pPr>
            <a:lvl5pPr marL="1968500" indent="-228600">
              <a:buFont typeface="Arial" pitchFamily="34" charset="0"/>
              <a:buChar char="•"/>
              <a:tabLst/>
              <a:defRPr sz="1400"/>
            </a:lvl5pPr>
            <a:lvl6pPr marL="2247900" indent="-228600">
              <a:defRPr sz="1400" baseline="0"/>
            </a:lvl6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7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Большой блок с текстом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5"/>
          <p:cNvSpPr>
            <a:spLocks noGrp="1"/>
          </p:cNvSpPr>
          <p:nvPr>
            <p:ph sz="quarter" idx="12"/>
          </p:nvPr>
        </p:nvSpPr>
        <p:spPr>
          <a:xfrm>
            <a:off x="179394" y="1079503"/>
            <a:ext cx="8785225" cy="4968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6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Большой блок с текстом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5"/>
          <p:cNvSpPr>
            <a:spLocks noGrp="1"/>
          </p:cNvSpPr>
          <p:nvPr>
            <p:ph sz="quarter" idx="12"/>
          </p:nvPr>
        </p:nvSpPr>
        <p:spPr>
          <a:xfrm>
            <a:off x="179394" y="5184303"/>
            <a:ext cx="8785225" cy="6480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  <p:sp>
        <p:nvSpPr>
          <p:cNvPr id="10" name="Рисунок 9"/>
          <p:cNvSpPr>
            <a:spLocks noGrp="1"/>
          </p:cNvSpPr>
          <p:nvPr>
            <p:ph type="pic" sz="quarter" idx="14"/>
          </p:nvPr>
        </p:nvSpPr>
        <p:spPr>
          <a:xfrm>
            <a:off x="179394" y="1079850"/>
            <a:ext cx="8785225" cy="3960813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90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Большой блок с текстом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Текст 2"/>
          <p:cNvSpPr>
            <a:spLocks noGrp="1"/>
          </p:cNvSpPr>
          <p:nvPr>
            <p:ph type="body" sz="quarter" idx="10"/>
          </p:nvPr>
        </p:nvSpPr>
        <p:spPr>
          <a:xfrm>
            <a:off x="179512" y="1079847"/>
            <a:ext cx="5112568" cy="4968824"/>
          </a:xfrm>
        </p:spPr>
        <p:txBody>
          <a:bodyPr/>
          <a:lstStyle>
            <a:lvl1pPr marL="444500" indent="-355600">
              <a:spcBef>
                <a:spcPts val="6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sz="1600"/>
            </a:lvl1pPr>
            <a:lvl2pPr marL="720725" indent="-358775">
              <a:spcBef>
                <a:spcPts val="400"/>
              </a:spcBef>
              <a:buClr>
                <a:schemeClr val="accent1"/>
              </a:buClr>
              <a:buSzPct val="100000"/>
              <a:buFont typeface="Consolas" pitchFamily="49" charset="0"/>
              <a:buChar char="•"/>
              <a:defRPr sz="1400"/>
            </a:lvl2pPr>
            <a:lvl3pPr marL="1084263" indent="-250825" defTabSz="990600">
              <a:buClrTx/>
              <a:buFont typeface="Arial" pitchFamily="34" charset="0"/>
              <a:buChar char="–"/>
              <a:defRPr sz="1400"/>
            </a:lvl3pPr>
            <a:lvl4pPr marL="1524000" indent="-228600">
              <a:buFont typeface="Courier New" pitchFamily="49" charset="0"/>
              <a:buChar char="o"/>
              <a:tabLst/>
              <a:defRPr sz="1400"/>
            </a:lvl4pPr>
            <a:lvl5pPr marL="1968500" indent="-228600">
              <a:buFont typeface="Arial" pitchFamily="34" charset="0"/>
              <a:buChar char="•"/>
              <a:tabLst/>
              <a:defRPr sz="1400"/>
            </a:lvl5pPr>
            <a:lvl6pPr marL="2247900" indent="-228600">
              <a:defRPr sz="1400" baseline="0"/>
            </a:lvl6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7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ольшой блок с текстом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12994" y="6111199"/>
            <a:ext cx="9142210" cy="368975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443590" y="1214309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56" name="Рисунок 6"/>
          <p:cNvSpPr>
            <a:spLocks noGrp="1"/>
          </p:cNvSpPr>
          <p:nvPr>
            <p:ph type="pic" sz="quarter" idx="11"/>
          </p:nvPr>
        </p:nvSpPr>
        <p:spPr>
          <a:xfrm>
            <a:off x="1885040" y="1214309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5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326490" y="1214309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58" name="Рисунок 6"/>
          <p:cNvSpPr>
            <a:spLocks noGrp="1"/>
          </p:cNvSpPr>
          <p:nvPr>
            <p:ph type="pic" sz="quarter" idx="13"/>
          </p:nvPr>
        </p:nvSpPr>
        <p:spPr>
          <a:xfrm>
            <a:off x="4767940" y="1214309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59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09390" y="1214309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0" name="Рисунок 6"/>
          <p:cNvSpPr>
            <a:spLocks noGrp="1"/>
          </p:cNvSpPr>
          <p:nvPr>
            <p:ph type="pic" sz="quarter" idx="15"/>
          </p:nvPr>
        </p:nvSpPr>
        <p:spPr>
          <a:xfrm>
            <a:off x="7650840" y="1214309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2" name="Рисунок 6"/>
          <p:cNvSpPr>
            <a:spLocks noGrp="1"/>
          </p:cNvSpPr>
          <p:nvPr>
            <p:ph type="pic" sz="quarter" idx="16"/>
          </p:nvPr>
        </p:nvSpPr>
        <p:spPr>
          <a:xfrm>
            <a:off x="443590" y="222237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3" name="Рисунок 6"/>
          <p:cNvSpPr>
            <a:spLocks noGrp="1"/>
          </p:cNvSpPr>
          <p:nvPr>
            <p:ph type="pic" sz="quarter" idx="17"/>
          </p:nvPr>
        </p:nvSpPr>
        <p:spPr>
          <a:xfrm>
            <a:off x="1885040" y="222237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4" name="Рисунок 6"/>
          <p:cNvSpPr>
            <a:spLocks noGrp="1"/>
          </p:cNvSpPr>
          <p:nvPr>
            <p:ph type="pic" sz="quarter" idx="18"/>
          </p:nvPr>
        </p:nvSpPr>
        <p:spPr>
          <a:xfrm>
            <a:off x="3326490" y="222237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5" name="Рисунок 6"/>
          <p:cNvSpPr>
            <a:spLocks noGrp="1"/>
          </p:cNvSpPr>
          <p:nvPr>
            <p:ph type="pic" sz="quarter" idx="19"/>
          </p:nvPr>
        </p:nvSpPr>
        <p:spPr>
          <a:xfrm>
            <a:off x="4767940" y="222237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6" name="Рисунок 6"/>
          <p:cNvSpPr>
            <a:spLocks noGrp="1"/>
          </p:cNvSpPr>
          <p:nvPr>
            <p:ph type="pic" sz="quarter" idx="20"/>
          </p:nvPr>
        </p:nvSpPr>
        <p:spPr>
          <a:xfrm>
            <a:off x="6209390" y="222237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7" name="Рисунок 6"/>
          <p:cNvSpPr>
            <a:spLocks noGrp="1"/>
          </p:cNvSpPr>
          <p:nvPr>
            <p:ph type="pic" sz="quarter" idx="21"/>
          </p:nvPr>
        </p:nvSpPr>
        <p:spPr>
          <a:xfrm>
            <a:off x="7650840" y="2222373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8" name="Рисунок 6"/>
          <p:cNvSpPr>
            <a:spLocks noGrp="1"/>
          </p:cNvSpPr>
          <p:nvPr>
            <p:ph type="pic" sz="quarter" idx="22"/>
          </p:nvPr>
        </p:nvSpPr>
        <p:spPr>
          <a:xfrm>
            <a:off x="443590" y="3222415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9" name="Рисунок 6"/>
          <p:cNvSpPr>
            <a:spLocks noGrp="1"/>
          </p:cNvSpPr>
          <p:nvPr>
            <p:ph type="pic" sz="quarter" idx="23"/>
          </p:nvPr>
        </p:nvSpPr>
        <p:spPr>
          <a:xfrm>
            <a:off x="1885040" y="3222415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0" name="Рисунок 6"/>
          <p:cNvSpPr>
            <a:spLocks noGrp="1"/>
          </p:cNvSpPr>
          <p:nvPr>
            <p:ph type="pic" sz="quarter" idx="24"/>
          </p:nvPr>
        </p:nvSpPr>
        <p:spPr>
          <a:xfrm>
            <a:off x="3326490" y="3222415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1" name="Рисунок 6"/>
          <p:cNvSpPr>
            <a:spLocks noGrp="1"/>
          </p:cNvSpPr>
          <p:nvPr>
            <p:ph type="pic" sz="quarter" idx="25"/>
          </p:nvPr>
        </p:nvSpPr>
        <p:spPr>
          <a:xfrm>
            <a:off x="4767940" y="3222415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2" name="Рисунок 6"/>
          <p:cNvSpPr>
            <a:spLocks noGrp="1"/>
          </p:cNvSpPr>
          <p:nvPr>
            <p:ph type="pic" sz="quarter" idx="26"/>
          </p:nvPr>
        </p:nvSpPr>
        <p:spPr>
          <a:xfrm>
            <a:off x="6209390" y="3222415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3" name="Рисунок 6"/>
          <p:cNvSpPr>
            <a:spLocks noGrp="1"/>
          </p:cNvSpPr>
          <p:nvPr>
            <p:ph type="pic" sz="quarter" idx="27"/>
          </p:nvPr>
        </p:nvSpPr>
        <p:spPr>
          <a:xfrm>
            <a:off x="7650840" y="322241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4" name="Рисунок 6"/>
          <p:cNvSpPr>
            <a:spLocks noGrp="1"/>
          </p:cNvSpPr>
          <p:nvPr>
            <p:ph type="pic" sz="quarter" idx="28"/>
          </p:nvPr>
        </p:nvSpPr>
        <p:spPr>
          <a:xfrm>
            <a:off x="443590" y="4238496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5" name="Рисунок 6"/>
          <p:cNvSpPr>
            <a:spLocks noGrp="1"/>
          </p:cNvSpPr>
          <p:nvPr>
            <p:ph type="pic" sz="quarter" idx="29"/>
          </p:nvPr>
        </p:nvSpPr>
        <p:spPr>
          <a:xfrm>
            <a:off x="1885040" y="4238496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6" name="Рисунок 6"/>
          <p:cNvSpPr>
            <a:spLocks noGrp="1"/>
          </p:cNvSpPr>
          <p:nvPr>
            <p:ph type="pic" sz="quarter" idx="30"/>
          </p:nvPr>
        </p:nvSpPr>
        <p:spPr>
          <a:xfrm>
            <a:off x="3326490" y="4238496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7" name="Рисунок 6"/>
          <p:cNvSpPr>
            <a:spLocks noGrp="1"/>
          </p:cNvSpPr>
          <p:nvPr>
            <p:ph type="pic" sz="quarter" idx="31"/>
          </p:nvPr>
        </p:nvSpPr>
        <p:spPr>
          <a:xfrm>
            <a:off x="4767940" y="4238496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8" name="Рисунок 6"/>
          <p:cNvSpPr>
            <a:spLocks noGrp="1"/>
          </p:cNvSpPr>
          <p:nvPr>
            <p:ph type="pic" sz="quarter" idx="32"/>
          </p:nvPr>
        </p:nvSpPr>
        <p:spPr>
          <a:xfrm>
            <a:off x="6209390" y="4238496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9" name="Рисунок 6"/>
          <p:cNvSpPr>
            <a:spLocks noGrp="1"/>
          </p:cNvSpPr>
          <p:nvPr>
            <p:ph type="pic" sz="quarter" idx="33"/>
          </p:nvPr>
        </p:nvSpPr>
        <p:spPr>
          <a:xfrm>
            <a:off x="7650840" y="4238495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80" name="Рисунок 6"/>
          <p:cNvSpPr>
            <a:spLocks noGrp="1"/>
          </p:cNvSpPr>
          <p:nvPr>
            <p:ph type="pic" sz="quarter" idx="34"/>
          </p:nvPr>
        </p:nvSpPr>
        <p:spPr>
          <a:xfrm>
            <a:off x="443590" y="523794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81" name="Рисунок 6"/>
          <p:cNvSpPr>
            <a:spLocks noGrp="1"/>
          </p:cNvSpPr>
          <p:nvPr>
            <p:ph type="pic" sz="quarter" idx="35"/>
          </p:nvPr>
        </p:nvSpPr>
        <p:spPr>
          <a:xfrm>
            <a:off x="1885040" y="523794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82" name="Рисунок 6"/>
          <p:cNvSpPr>
            <a:spLocks noGrp="1"/>
          </p:cNvSpPr>
          <p:nvPr>
            <p:ph type="pic" sz="quarter" idx="36"/>
          </p:nvPr>
        </p:nvSpPr>
        <p:spPr>
          <a:xfrm>
            <a:off x="3326490" y="523794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83" name="Рисунок 6"/>
          <p:cNvSpPr>
            <a:spLocks noGrp="1"/>
          </p:cNvSpPr>
          <p:nvPr>
            <p:ph type="pic" sz="quarter" idx="37"/>
          </p:nvPr>
        </p:nvSpPr>
        <p:spPr>
          <a:xfrm>
            <a:off x="4767940" y="523794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84" name="Рисунок 6"/>
          <p:cNvSpPr>
            <a:spLocks noGrp="1"/>
          </p:cNvSpPr>
          <p:nvPr>
            <p:ph type="pic" sz="quarter" idx="38"/>
          </p:nvPr>
        </p:nvSpPr>
        <p:spPr>
          <a:xfrm>
            <a:off x="6209390" y="5237944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85" name="Рисунок 6"/>
          <p:cNvSpPr>
            <a:spLocks noGrp="1"/>
          </p:cNvSpPr>
          <p:nvPr>
            <p:ph type="pic" sz="quarter" idx="39"/>
          </p:nvPr>
        </p:nvSpPr>
        <p:spPr>
          <a:xfrm>
            <a:off x="7650840" y="5237943"/>
            <a:ext cx="1055920" cy="738448"/>
          </a:xfrm>
          <a:noFill/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8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="" xmlns:p15="http://schemas.microsoft.com/office/powerpoint/2012/main">
        <p15:guide id="1" pos="1066">
          <p15:clr>
            <a:srgbClr val="FBAE40"/>
          </p15:clr>
        </p15:guide>
        <p15:guide id="2" pos="1973">
          <p15:clr>
            <a:srgbClr val="FBAE40"/>
          </p15:clr>
        </p15:guide>
        <p15:guide id="3" pos="2880">
          <p15:clr>
            <a:srgbClr val="FBAE40"/>
          </p15:clr>
        </p15:guide>
        <p15:guide id="4" pos="3787">
          <p15:clr>
            <a:srgbClr val="FBAE40"/>
          </p15:clr>
        </p15:guide>
        <p15:guide id="5" pos="4694">
          <p15:clr>
            <a:srgbClr val="FBAE40"/>
          </p15:clr>
        </p15:guide>
        <p15:guide id="6" orient="horz" pos="1315">
          <p15:clr>
            <a:srgbClr val="FBAE40"/>
          </p15:clr>
        </p15:guide>
        <p15:guide id="7" orient="horz" pos="1950">
          <p15:clr>
            <a:srgbClr val="FBAE40"/>
          </p15:clr>
        </p15:guide>
        <p15:guide id="8" orient="horz" pos="2585">
          <p15:clr>
            <a:srgbClr val="FBAE40"/>
          </p15:clr>
        </p15:guide>
        <p15:guide id="9" orient="horz" pos="3220">
          <p15:clr>
            <a:srgbClr val="FBAE40"/>
          </p15:clr>
        </p15:guide>
        <p15:guide id="10" orient="horz" pos="3855">
          <p15:clr>
            <a:srgbClr val="FBAE40"/>
          </p15:clr>
        </p15:guide>
        <p15:guide id="11" orient="horz" pos="6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едни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1007838"/>
            <a:ext cx="9139335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1"/>
          </p:nvPr>
        </p:nvSpPr>
        <p:spPr>
          <a:xfrm>
            <a:off x="179394" y="1799927"/>
            <a:ext cx="8785225" cy="4338482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5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для инфографи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Группа 1"/>
          <p:cNvGrpSpPr/>
          <p:nvPr userDrawn="1"/>
        </p:nvGrpSpPr>
        <p:grpSpPr>
          <a:xfrm flipH="1">
            <a:off x="1813588" y="-4837"/>
            <a:ext cx="7330412" cy="3946723"/>
            <a:chOff x="-8861" y="-4837"/>
            <a:chExt cx="7330412" cy="3946723"/>
          </a:xfrm>
        </p:grpSpPr>
        <p:sp>
          <p:nvSpPr>
            <p:cNvPr id="1048659" name="Параллелограмм 2"/>
            <p:cNvSpPr/>
            <p:nvPr userDrawn="1"/>
          </p:nvSpPr>
          <p:spPr>
            <a:xfrm>
              <a:off x="-8861" y="522"/>
              <a:ext cx="7330412" cy="2460040"/>
            </a:xfrm>
            <a:custGeom>
              <a:avLst/>
              <a:gdLst>
                <a:gd name="connsiteX0" fmla="*/ 0 w 2813974"/>
                <a:gd name="connsiteY0" fmla="*/ 0 h 6242050"/>
                <a:gd name="connsiteX1" fmla="*/ 2813974 w 2813974"/>
                <a:gd name="connsiteY1" fmla="*/ 0 h 6242050"/>
                <a:gd name="connsiteX2" fmla="*/ 2813974 w 2813974"/>
                <a:gd name="connsiteY2" fmla="*/ 6242050 h 6242050"/>
                <a:gd name="connsiteX3" fmla="*/ 0 w 2813974"/>
                <a:gd name="connsiteY3" fmla="*/ 6242050 h 6242050"/>
                <a:gd name="connsiteX4" fmla="*/ 0 w 2813974"/>
                <a:gd name="connsiteY4" fmla="*/ 0 h 6242050"/>
                <a:gd name="connsiteX0" fmla="*/ 0 w 5642899"/>
                <a:gd name="connsiteY0" fmla="*/ 361950 h 6604000"/>
                <a:gd name="connsiteX1" fmla="*/ 5642899 w 5642899"/>
                <a:gd name="connsiteY1" fmla="*/ 0 h 6604000"/>
                <a:gd name="connsiteX2" fmla="*/ 2813974 w 5642899"/>
                <a:gd name="connsiteY2" fmla="*/ 6604000 h 6604000"/>
                <a:gd name="connsiteX3" fmla="*/ 0 w 5642899"/>
                <a:gd name="connsiteY3" fmla="*/ 6604000 h 6604000"/>
                <a:gd name="connsiteX4" fmla="*/ 0 w 5642899"/>
                <a:gd name="connsiteY4" fmla="*/ 361950 h 6604000"/>
                <a:gd name="connsiteX0" fmla="*/ 3867150 w 5642899"/>
                <a:gd name="connsiteY0" fmla="*/ 9525 h 6604000"/>
                <a:gd name="connsiteX1" fmla="*/ 5642899 w 5642899"/>
                <a:gd name="connsiteY1" fmla="*/ 0 h 6604000"/>
                <a:gd name="connsiteX2" fmla="*/ 2813974 w 5642899"/>
                <a:gd name="connsiteY2" fmla="*/ 6604000 h 6604000"/>
                <a:gd name="connsiteX3" fmla="*/ 0 w 5642899"/>
                <a:gd name="connsiteY3" fmla="*/ 6604000 h 6604000"/>
                <a:gd name="connsiteX4" fmla="*/ 3867150 w 5642899"/>
                <a:gd name="connsiteY4" fmla="*/ 9525 h 6604000"/>
                <a:gd name="connsiteX0" fmla="*/ 5334000 w 7109749"/>
                <a:gd name="connsiteY0" fmla="*/ 9525 h 6604000"/>
                <a:gd name="connsiteX1" fmla="*/ 7109749 w 7109749"/>
                <a:gd name="connsiteY1" fmla="*/ 0 h 6604000"/>
                <a:gd name="connsiteX2" fmla="*/ 4280824 w 7109749"/>
                <a:gd name="connsiteY2" fmla="*/ 6604000 h 6604000"/>
                <a:gd name="connsiteX3" fmla="*/ 0 w 7109749"/>
                <a:gd name="connsiteY3" fmla="*/ 2317750 h 6604000"/>
                <a:gd name="connsiteX4" fmla="*/ 5334000 w 7109749"/>
                <a:gd name="connsiteY4" fmla="*/ 9525 h 6604000"/>
                <a:gd name="connsiteX0" fmla="*/ 5334000 w 7109749"/>
                <a:gd name="connsiteY0" fmla="*/ 9525 h 2536825"/>
                <a:gd name="connsiteX1" fmla="*/ 7109749 w 7109749"/>
                <a:gd name="connsiteY1" fmla="*/ 0 h 2536825"/>
                <a:gd name="connsiteX2" fmla="*/ 194599 w 7109749"/>
                <a:gd name="connsiteY2" fmla="*/ 2536825 h 2536825"/>
                <a:gd name="connsiteX3" fmla="*/ 0 w 7109749"/>
                <a:gd name="connsiteY3" fmla="*/ 2317750 h 2536825"/>
                <a:gd name="connsiteX4" fmla="*/ 5334000 w 7109749"/>
                <a:gd name="connsiteY4" fmla="*/ 9525 h 2536825"/>
                <a:gd name="connsiteX0" fmla="*/ 5334000 w 7109749"/>
                <a:gd name="connsiteY0" fmla="*/ 9525 h 2317750"/>
                <a:gd name="connsiteX1" fmla="*/ 7109749 w 7109749"/>
                <a:gd name="connsiteY1" fmla="*/ 0 h 2317750"/>
                <a:gd name="connsiteX2" fmla="*/ 156499 w 7109749"/>
                <a:gd name="connsiteY2" fmla="*/ 2193925 h 2317750"/>
                <a:gd name="connsiteX3" fmla="*/ 0 w 7109749"/>
                <a:gd name="connsiteY3" fmla="*/ 2317750 h 2317750"/>
                <a:gd name="connsiteX4" fmla="*/ 5334000 w 7109749"/>
                <a:gd name="connsiteY4" fmla="*/ 9525 h 2317750"/>
                <a:gd name="connsiteX0" fmla="*/ 5334000 w 7109749"/>
                <a:gd name="connsiteY0" fmla="*/ 9525 h 2594978"/>
                <a:gd name="connsiteX1" fmla="*/ 7109749 w 7109749"/>
                <a:gd name="connsiteY1" fmla="*/ 0 h 2594978"/>
                <a:gd name="connsiteX2" fmla="*/ 196604 w 7109749"/>
                <a:gd name="connsiteY2" fmla="*/ 2594978 h 2594978"/>
                <a:gd name="connsiteX3" fmla="*/ 0 w 7109749"/>
                <a:gd name="connsiteY3" fmla="*/ 2317750 h 2594978"/>
                <a:gd name="connsiteX4" fmla="*/ 5334000 w 7109749"/>
                <a:gd name="connsiteY4" fmla="*/ 9525 h 2594978"/>
                <a:gd name="connsiteX0" fmla="*/ 5334000 w 7109749"/>
                <a:gd name="connsiteY0" fmla="*/ 9525 h 2466390"/>
                <a:gd name="connsiteX1" fmla="*/ 7109749 w 7109749"/>
                <a:gd name="connsiteY1" fmla="*/ 0 h 2466390"/>
                <a:gd name="connsiteX2" fmla="*/ 39441 w 7109749"/>
                <a:gd name="connsiteY2" fmla="*/ 2466390 h 2466390"/>
                <a:gd name="connsiteX3" fmla="*/ 0 w 7109749"/>
                <a:gd name="connsiteY3" fmla="*/ 2317750 h 2466390"/>
                <a:gd name="connsiteX4" fmla="*/ 5334000 w 7109749"/>
                <a:gd name="connsiteY4" fmla="*/ 9525 h 2466390"/>
                <a:gd name="connsiteX0" fmla="*/ 5334000 w 7344699"/>
                <a:gd name="connsiteY0" fmla="*/ 3175 h 2460040"/>
                <a:gd name="connsiteX1" fmla="*/ 7344699 w 7344699"/>
                <a:gd name="connsiteY1" fmla="*/ 0 h 2460040"/>
                <a:gd name="connsiteX2" fmla="*/ 39441 w 7344699"/>
                <a:gd name="connsiteY2" fmla="*/ 2460040 h 2460040"/>
                <a:gd name="connsiteX3" fmla="*/ 0 w 7344699"/>
                <a:gd name="connsiteY3" fmla="*/ 2311400 h 2460040"/>
                <a:gd name="connsiteX4" fmla="*/ 5334000 w 7344699"/>
                <a:gd name="connsiteY4" fmla="*/ 3175 h 2460040"/>
                <a:gd name="connsiteX0" fmla="*/ 5310187 w 7320886"/>
                <a:gd name="connsiteY0" fmla="*/ 3175 h 2460040"/>
                <a:gd name="connsiteX1" fmla="*/ 7320886 w 7320886"/>
                <a:gd name="connsiteY1" fmla="*/ 0 h 2460040"/>
                <a:gd name="connsiteX2" fmla="*/ 15628 w 7320886"/>
                <a:gd name="connsiteY2" fmla="*/ 2460040 h 2460040"/>
                <a:gd name="connsiteX3" fmla="*/ 0 w 7320886"/>
                <a:gd name="connsiteY3" fmla="*/ 2306638 h 2460040"/>
                <a:gd name="connsiteX4" fmla="*/ 5310187 w 7320886"/>
                <a:gd name="connsiteY4" fmla="*/ 3175 h 2460040"/>
                <a:gd name="connsiteX0" fmla="*/ 5327897 w 7338596"/>
                <a:gd name="connsiteY0" fmla="*/ 3175 h 2460040"/>
                <a:gd name="connsiteX1" fmla="*/ 7338596 w 7338596"/>
                <a:gd name="connsiteY1" fmla="*/ 0 h 2460040"/>
                <a:gd name="connsiteX2" fmla="*/ 0 w 7338596"/>
                <a:gd name="connsiteY2" fmla="*/ 2460040 h 2460040"/>
                <a:gd name="connsiteX3" fmla="*/ 17710 w 7338596"/>
                <a:gd name="connsiteY3" fmla="*/ 2306638 h 2460040"/>
                <a:gd name="connsiteX4" fmla="*/ 5327897 w 7338596"/>
                <a:gd name="connsiteY4" fmla="*/ 3175 h 2460040"/>
                <a:gd name="connsiteX0" fmla="*/ 5327897 w 7338596"/>
                <a:gd name="connsiteY0" fmla="*/ 3175 h 2460040"/>
                <a:gd name="connsiteX1" fmla="*/ 7338596 w 7338596"/>
                <a:gd name="connsiteY1" fmla="*/ 0 h 2460040"/>
                <a:gd name="connsiteX2" fmla="*/ 0 w 7338596"/>
                <a:gd name="connsiteY2" fmla="*/ 2460040 h 2460040"/>
                <a:gd name="connsiteX3" fmla="*/ 8184 w 7338596"/>
                <a:gd name="connsiteY3" fmla="*/ 2311401 h 2460040"/>
                <a:gd name="connsiteX4" fmla="*/ 5327897 w 7338596"/>
                <a:gd name="connsiteY4" fmla="*/ 3175 h 2460040"/>
                <a:gd name="connsiteX0" fmla="*/ 5319713 w 7330412"/>
                <a:gd name="connsiteY0" fmla="*/ 3175 h 2460040"/>
                <a:gd name="connsiteX1" fmla="*/ 7330412 w 7330412"/>
                <a:gd name="connsiteY1" fmla="*/ 0 h 2460040"/>
                <a:gd name="connsiteX2" fmla="*/ 6104 w 7330412"/>
                <a:gd name="connsiteY2" fmla="*/ 2460040 h 2460040"/>
                <a:gd name="connsiteX3" fmla="*/ 0 w 7330412"/>
                <a:gd name="connsiteY3" fmla="*/ 2311401 h 2460040"/>
                <a:gd name="connsiteX4" fmla="*/ 5319713 w 7330412"/>
                <a:gd name="connsiteY4" fmla="*/ 3175 h 246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30412" h="2460040">
                  <a:moveTo>
                    <a:pt x="5319713" y="3175"/>
                  </a:moveTo>
                  <a:lnTo>
                    <a:pt x="7330412" y="0"/>
                  </a:lnTo>
                  <a:lnTo>
                    <a:pt x="6104" y="2460040"/>
                  </a:lnTo>
                  <a:lnTo>
                    <a:pt x="0" y="2311401"/>
                  </a:lnTo>
                  <a:lnTo>
                    <a:pt x="5319713" y="317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048660" name="Параллелограмм 2"/>
            <p:cNvSpPr/>
            <p:nvPr userDrawn="1"/>
          </p:nvSpPr>
          <p:spPr>
            <a:xfrm flipV="1">
              <a:off x="12078" y="-4837"/>
              <a:ext cx="5424018" cy="2317947"/>
            </a:xfrm>
            <a:custGeom>
              <a:avLst/>
              <a:gdLst>
                <a:gd name="connsiteX0" fmla="*/ 0 w 1865261"/>
                <a:gd name="connsiteY0" fmla="*/ 3460947 h 3460947"/>
                <a:gd name="connsiteX1" fmla="*/ 0 w 1865261"/>
                <a:gd name="connsiteY1" fmla="*/ 0 h 3460947"/>
                <a:gd name="connsiteX2" fmla="*/ 1865261 w 1865261"/>
                <a:gd name="connsiteY2" fmla="*/ 3460947 h 3460947"/>
                <a:gd name="connsiteX3" fmla="*/ 0 w 1865261"/>
                <a:gd name="connsiteY3" fmla="*/ 3460947 h 3460947"/>
                <a:gd name="connsiteX0" fmla="*/ 0 w 1865261"/>
                <a:gd name="connsiteY0" fmla="*/ 3946722 h 3946722"/>
                <a:gd name="connsiteX1" fmla="*/ 0 w 1865261"/>
                <a:gd name="connsiteY1" fmla="*/ 0 h 3946722"/>
                <a:gd name="connsiteX2" fmla="*/ 1865261 w 1865261"/>
                <a:gd name="connsiteY2" fmla="*/ 3946722 h 3946722"/>
                <a:gd name="connsiteX3" fmla="*/ 0 w 1865261"/>
                <a:gd name="connsiteY3" fmla="*/ 3946722 h 3946722"/>
                <a:gd name="connsiteX0" fmla="*/ 0 w 1865261"/>
                <a:gd name="connsiteY0" fmla="*/ 1870272 h 1870272"/>
                <a:gd name="connsiteX1" fmla="*/ 3370 w 1865261"/>
                <a:gd name="connsiteY1" fmla="*/ 0 h 1870272"/>
                <a:gd name="connsiteX2" fmla="*/ 1865261 w 1865261"/>
                <a:gd name="connsiteY2" fmla="*/ 1870272 h 1870272"/>
                <a:gd name="connsiteX3" fmla="*/ 0 w 1865261"/>
                <a:gd name="connsiteY3" fmla="*/ 1870272 h 1870272"/>
                <a:gd name="connsiteX0" fmla="*/ 324 w 1865585"/>
                <a:gd name="connsiteY0" fmla="*/ 2317947 h 2317947"/>
                <a:gd name="connsiteX1" fmla="*/ 324 w 1865585"/>
                <a:gd name="connsiteY1" fmla="*/ 0 h 2317947"/>
                <a:gd name="connsiteX2" fmla="*/ 1865585 w 1865585"/>
                <a:gd name="connsiteY2" fmla="*/ 2317947 h 2317947"/>
                <a:gd name="connsiteX3" fmla="*/ 324 w 1865585"/>
                <a:gd name="connsiteY3" fmla="*/ 2317947 h 231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5585" h="2317947">
                  <a:moveTo>
                    <a:pt x="324" y="2317947"/>
                  </a:moveTo>
                  <a:cubicBezTo>
                    <a:pt x="1447" y="1694523"/>
                    <a:pt x="-799" y="623424"/>
                    <a:pt x="324" y="0"/>
                  </a:cubicBezTo>
                  <a:lnTo>
                    <a:pt x="1865585" y="2317947"/>
                  </a:lnTo>
                  <a:lnTo>
                    <a:pt x="324" y="2317947"/>
                  </a:lnTo>
                  <a:close/>
                </a:path>
              </a:pathLst>
            </a:custGeom>
            <a:solidFill>
              <a:schemeClr val="accent6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048661" name="Параллелограмм 2"/>
            <p:cNvSpPr/>
            <p:nvPr userDrawn="1"/>
          </p:nvSpPr>
          <p:spPr>
            <a:xfrm flipV="1">
              <a:off x="-8861" y="-4836"/>
              <a:ext cx="2060581" cy="3946722"/>
            </a:xfrm>
            <a:custGeom>
              <a:avLst/>
              <a:gdLst>
                <a:gd name="connsiteX0" fmla="*/ 0 w 1865261"/>
                <a:gd name="connsiteY0" fmla="*/ 3460947 h 3460947"/>
                <a:gd name="connsiteX1" fmla="*/ 0 w 1865261"/>
                <a:gd name="connsiteY1" fmla="*/ 0 h 3460947"/>
                <a:gd name="connsiteX2" fmla="*/ 1865261 w 1865261"/>
                <a:gd name="connsiteY2" fmla="*/ 3460947 h 3460947"/>
                <a:gd name="connsiteX3" fmla="*/ 0 w 1865261"/>
                <a:gd name="connsiteY3" fmla="*/ 3460947 h 3460947"/>
                <a:gd name="connsiteX0" fmla="*/ 0 w 1865261"/>
                <a:gd name="connsiteY0" fmla="*/ 3946722 h 3946722"/>
                <a:gd name="connsiteX1" fmla="*/ 0 w 1865261"/>
                <a:gd name="connsiteY1" fmla="*/ 0 h 3946722"/>
                <a:gd name="connsiteX2" fmla="*/ 1865261 w 1865261"/>
                <a:gd name="connsiteY2" fmla="*/ 3946722 h 3946722"/>
                <a:gd name="connsiteX3" fmla="*/ 0 w 1865261"/>
                <a:gd name="connsiteY3" fmla="*/ 3946722 h 39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5261" h="3946722">
                  <a:moveTo>
                    <a:pt x="0" y="3946722"/>
                  </a:moveTo>
                  <a:lnTo>
                    <a:pt x="0" y="0"/>
                  </a:lnTo>
                  <a:lnTo>
                    <a:pt x="1865261" y="3946722"/>
                  </a:lnTo>
                  <a:lnTo>
                    <a:pt x="0" y="394672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pic>
        <p:nvPicPr>
          <p:cNvPr id="2097170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1048662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71" name="Рисунок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  <p:sp>
        <p:nvSpPr>
          <p:cNvPr id="1048663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4567336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едни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6575" y="3243683"/>
            <a:ext cx="9150576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1"/>
          </p:nvPr>
        </p:nvSpPr>
        <p:spPr>
          <a:xfrm>
            <a:off x="-6576" y="3"/>
            <a:ext cx="9150576" cy="3240087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/>
          </p:nvPr>
        </p:nvSpPr>
        <p:spPr>
          <a:xfrm>
            <a:off x="0" y="3960167"/>
            <a:ext cx="9144000" cy="21517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76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Рисунок 2"/>
          <p:cNvSpPr>
            <a:spLocks noGrp="1"/>
          </p:cNvSpPr>
          <p:nvPr>
            <p:ph type="pic" sz="quarter" idx="11"/>
          </p:nvPr>
        </p:nvSpPr>
        <p:spPr>
          <a:xfrm>
            <a:off x="6" y="1079847"/>
            <a:ext cx="9143999" cy="5400328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9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Большо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Рисунок 2"/>
          <p:cNvSpPr>
            <a:spLocks noGrp="1"/>
          </p:cNvSpPr>
          <p:nvPr>
            <p:ph type="pic" sz="quarter" idx="11"/>
          </p:nvPr>
        </p:nvSpPr>
        <p:spPr>
          <a:xfrm>
            <a:off x="251521" y="1079847"/>
            <a:ext cx="8640960" cy="2664296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250825" y="4195068"/>
            <a:ext cx="8642350" cy="14398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8675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Большо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sz="quarter" idx="11"/>
          </p:nvPr>
        </p:nvSpPr>
        <p:spPr>
          <a:xfrm>
            <a:off x="6" y="3"/>
            <a:ext cx="9143999" cy="6480175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Объект 3"/>
          <p:cNvSpPr>
            <a:spLocks noGrp="1"/>
          </p:cNvSpPr>
          <p:nvPr>
            <p:ph sz="quarter" idx="13"/>
          </p:nvPr>
        </p:nvSpPr>
        <p:spPr>
          <a:xfrm>
            <a:off x="6" y="3960170"/>
            <a:ext cx="9143999" cy="2139035"/>
          </a:xfrm>
          <a:solidFill>
            <a:schemeClr val="tx1">
              <a:alpha val="60000"/>
            </a:schemeClr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 marL="393750" indent="-28575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749713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4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блок с верхним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1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ольшо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ый треугольник 11"/>
          <p:cNvSpPr/>
          <p:nvPr userDrawn="1"/>
        </p:nvSpPr>
        <p:spPr>
          <a:xfrm>
            <a:off x="2235992" y="5662643"/>
            <a:ext cx="6919217" cy="817532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  <a:gd name="connsiteX0" fmla="*/ 0 w 3931753"/>
              <a:gd name="connsiteY0" fmla="*/ 1076467 h 1092943"/>
              <a:gd name="connsiteX1" fmla="*/ 3929344 w 3931753"/>
              <a:gd name="connsiteY1" fmla="*/ 0 h 1092943"/>
              <a:gd name="connsiteX2" fmla="*/ 3931753 w 3931753"/>
              <a:gd name="connsiteY2" fmla="*/ 1092943 h 1092943"/>
              <a:gd name="connsiteX3" fmla="*/ 0 w 3931753"/>
              <a:gd name="connsiteY3" fmla="*/ 1076467 h 1092943"/>
              <a:gd name="connsiteX0" fmla="*/ 0 w 3959003"/>
              <a:gd name="connsiteY0" fmla="*/ 1085992 h 1092943"/>
              <a:gd name="connsiteX1" fmla="*/ 3956594 w 3959003"/>
              <a:gd name="connsiteY1" fmla="*/ 0 h 1092943"/>
              <a:gd name="connsiteX2" fmla="*/ 3959003 w 3959003"/>
              <a:gd name="connsiteY2" fmla="*/ 1092943 h 1092943"/>
              <a:gd name="connsiteX3" fmla="*/ 0 w 3959003"/>
              <a:gd name="connsiteY3" fmla="*/ 1085992 h 1092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003" h="1092943">
                <a:moveTo>
                  <a:pt x="0" y="1085992"/>
                </a:moveTo>
                <a:lnTo>
                  <a:pt x="3956594" y="0"/>
                </a:lnTo>
                <a:lnTo>
                  <a:pt x="3959003" y="1092943"/>
                </a:lnTo>
                <a:lnTo>
                  <a:pt x="0" y="108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716024" y="3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Рисунок 2"/>
          <p:cNvSpPr>
            <a:spLocks noGrp="1"/>
          </p:cNvSpPr>
          <p:nvPr>
            <p:ph type="pic" sz="quarter" idx="11"/>
          </p:nvPr>
        </p:nvSpPr>
        <p:spPr>
          <a:xfrm>
            <a:off x="887443" y="2174035"/>
            <a:ext cx="1884363" cy="1884363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2915822" y="2174035"/>
            <a:ext cx="5977359" cy="18843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4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719807"/>
            <a:ext cx="9144000" cy="2160240"/>
          </a:xfrm>
          <a:prstGeom prst="rect">
            <a:avLst/>
          </a:prstGeom>
          <a:gradFill>
            <a:gsLst>
              <a:gs pos="0">
                <a:srgbClr val="8ECBEF"/>
              </a:gs>
              <a:gs pos="100000">
                <a:srgbClr val="0F68A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" y="1399272"/>
            <a:ext cx="6069110" cy="57606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536" y="3"/>
            <a:ext cx="3011464" cy="75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7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1x_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" y="331"/>
            <a:ext cx="9143240" cy="647951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792166"/>
            <a:ext cx="9139335" cy="576065"/>
          </a:xfrm>
        </p:spPr>
        <p:txBody>
          <a:bodyPr/>
          <a:lstStyle>
            <a:lvl1pPr>
              <a:defRPr spc="-24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7694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&amp;CoBlank_1x_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" y="331"/>
            <a:ext cx="9143240" cy="647951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67" y="792166"/>
            <a:ext cx="9139335" cy="576065"/>
          </a:xfrm>
        </p:spPr>
        <p:txBody>
          <a:bodyPr/>
          <a:lstStyle>
            <a:lvl1pPr>
              <a:defRPr spc="-24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227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 с картинкой_1-ый заголовок (Text and image, 1x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" y="331"/>
            <a:ext cx="9143243" cy="64795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7519" y="792166"/>
            <a:ext cx="4916487" cy="576065"/>
          </a:xfrm>
        </p:spPr>
        <p:txBody>
          <a:bodyPr/>
          <a:lstStyle>
            <a:lvl1pPr>
              <a:defRPr spc="-24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7519" y="1447799"/>
            <a:ext cx="4916487" cy="41957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6" name="Рисунок 5"/>
          <p:cNvSpPr>
            <a:spLocks noGrp="1"/>
          </p:cNvSpPr>
          <p:nvPr>
            <p:ph type="pic" sz="quarter" idx="10"/>
          </p:nvPr>
        </p:nvSpPr>
        <p:spPr>
          <a:xfrm>
            <a:off x="0" y="775030"/>
            <a:ext cx="4140000" cy="4932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70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маленькой картинкой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6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1048728" name="Номер слайда 5"/>
          <p:cNvSpPr txBox="1"/>
          <p:nvPr userDrawn="1"/>
        </p:nvSpPr>
        <p:spPr>
          <a:xfrm>
            <a:off x="8316416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729" name="Параллелограмм 2"/>
          <p:cNvSpPr/>
          <p:nvPr userDrawn="1"/>
        </p:nvSpPr>
        <p:spPr>
          <a:xfrm>
            <a:off x="5724128" y="-4836"/>
            <a:ext cx="3418897" cy="6497320"/>
          </a:xfrm>
          <a:custGeom>
            <a:avLst/>
            <a:gdLst>
              <a:gd name="connsiteX0" fmla="*/ 0 w 936104"/>
              <a:gd name="connsiteY0" fmla="*/ 6480175 h 6480175"/>
              <a:gd name="connsiteX1" fmla="*/ 234026 w 936104"/>
              <a:gd name="connsiteY1" fmla="*/ 0 h 6480175"/>
              <a:gd name="connsiteX2" fmla="*/ 936104 w 936104"/>
              <a:gd name="connsiteY2" fmla="*/ 0 h 6480175"/>
              <a:gd name="connsiteX3" fmla="*/ 702078 w 936104"/>
              <a:gd name="connsiteY3" fmla="*/ 6480175 h 6480175"/>
              <a:gd name="connsiteX4" fmla="*/ 0 w 936104"/>
              <a:gd name="connsiteY4" fmla="*/ 6480175 h 6480175"/>
              <a:gd name="connsiteX0" fmla="*/ 1270924 w 2207028"/>
              <a:gd name="connsiteY0" fmla="*/ 6480175 h 6480175"/>
              <a:gd name="connsiteX1" fmla="*/ 0 w 2207028"/>
              <a:gd name="connsiteY1" fmla="*/ 581025 h 6480175"/>
              <a:gd name="connsiteX2" fmla="*/ 2207028 w 2207028"/>
              <a:gd name="connsiteY2" fmla="*/ 0 h 6480175"/>
              <a:gd name="connsiteX3" fmla="*/ 1973002 w 2207028"/>
              <a:gd name="connsiteY3" fmla="*/ 6480175 h 6480175"/>
              <a:gd name="connsiteX4" fmla="*/ 1270924 w 2207028"/>
              <a:gd name="connsiteY4" fmla="*/ 6480175 h 6480175"/>
              <a:gd name="connsiteX0" fmla="*/ 1270924 w 1973002"/>
              <a:gd name="connsiteY0" fmla="*/ 5899150 h 5899150"/>
              <a:gd name="connsiteX1" fmla="*/ 0 w 1973002"/>
              <a:gd name="connsiteY1" fmla="*/ 0 h 5899150"/>
              <a:gd name="connsiteX2" fmla="*/ 759228 w 1973002"/>
              <a:gd name="connsiteY2" fmla="*/ 9525 h 5899150"/>
              <a:gd name="connsiteX3" fmla="*/ 1973002 w 1973002"/>
              <a:gd name="connsiteY3" fmla="*/ 5899150 h 5899150"/>
              <a:gd name="connsiteX4" fmla="*/ 1270924 w 1973002"/>
              <a:gd name="connsiteY4" fmla="*/ 5899150 h 5899150"/>
              <a:gd name="connsiteX0" fmla="*/ 1270924 w 2077777"/>
              <a:gd name="connsiteY0" fmla="*/ 5899150 h 5899150"/>
              <a:gd name="connsiteX1" fmla="*/ 0 w 2077777"/>
              <a:gd name="connsiteY1" fmla="*/ 0 h 5899150"/>
              <a:gd name="connsiteX2" fmla="*/ 759228 w 2077777"/>
              <a:gd name="connsiteY2" fmla="*/ 9525 h 5899150"/>
              <a:gd name="connsiteX3" fmla="*/ 2077777 w 2077777"/>
              <a:gd name="connsiteY3" fmla="*/ 4498975 h 5899150"/>
              <a:gd name="connsiteX4" fmla="*/ 1270924 w 2077777"/>
              <a:gd name="connsiteY4" fmla="*/ 5899150 h 58991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759228 w 2080549"/>
              <a:gd name="connsiteY2" fmla="*/ 95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683028 w 2080549"/>
              <a:gd name="connsiteY2" fmla="*/ 47625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42050 h 6242050"/>
              <a:gd name="connsiteX1" fmla="*/ 0 w 2080549"/>
              <a:gd name="connsiteY1" fmla="*/ 9525 h 6242050"/>
              <a:gd name="connsiteX2" fmla="*/ 673503 w 2080549"/>
              <a:gd name="connsiteY2" fmla="*/ 0 h 6242050"/>
              <a:gd name="connsiteX3" fmla="*/ 2077777 w 2080549"/>
              <a:gd name="connsiteY3" fmla="*/ 4508500 h 6242050"/>
              <a:gd name="connsiteX4" fmla="*/ 2080549 w 2080549"/>
              <a:gd name="connsiteY4" fmla="*/ 6242050 h 6242050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44989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3089275 h 6232525"/>
              <a:gd name="connsiteX4" fmla="*/ 2080549 w 2080549"/>
              <a:gd name="connsiteY4" fmla="*/ 6232525 h 6232525"/>
              <a:gd name="connsiteX0" fmla="*/ 2080549 w 2080549"/>
              <a:gd name="connsiteY0" fmla="*/ 6232525 h 6232525"/>
              <a:gd name="connsiteX1" fmla="*/ 0 w 2080549"/>
              <a:gd name="connsiteY1" fmla="*/ 0 h 6232525"/>
              <a:gd name="connsiteX2" fmla="*/ 1140228 w 2080549"/>
              <a:gd name="connsiteY2" fmla="*/ 0 h 6232525"/>
              <a:gd name="connsiteX3" fmla="*/ 2077777 w 2080549"/>
              <a:gd name="connsiteY3" fmla="*/ 2936875 h 6232525"/>
              <a:gd name="connsiteX4" fmla="*/ 2080549 w 2080549"/>
              <a:gd name="connsiteY4" fmla="*/ 6232525 h 6232525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873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20690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2813974"/>
              <a:gd name="connsiteY0" fmla="*/ 6242050 h 6242050"/>
              <a:gd name="connsiteX1" fmla="*/ 0 w 2813974"/>
              <a:gd name="connsiteY1" fmla="*/ 0 h 6242050"/>
              <a:gd name="connsiteX2" fmla="*/ 1492653 w 2813974"/>
              <a:gd name="connsiteY2" fmla="*/ 9525 h 6242050"/>
              <a:gd name="connsiteX3" fmla="*/ 2811202 w 2813974"/>
              <a:gd name="connsiteY3" fmla="*/ 2946400 h 6242050"/>
              <a:gd name="connsiteX4" fmla="*/ 2813974 w 2813974"/>
              <a:gd name="connsiteY4" fmla="*/ 6242050 h 6242050"/>
              <a:gd name="connsiteX0" fmla="*/ 2813974 w 3420802"/>
              <a:gd name="connsiteY0" fmla="*/ 6242050 h 6466840"/>
              <a:gd name="connsiteX1" fmla="*/ 0 w 3420802"/>
              <a:gd name="connsiteY1" fmla="*/ 0 h 6466840"/>
              <a:gd name="connsiteX2" fmla="*/ 1492653 w 3420802"/>
              <a:gd name="connsiteY2" fmla="*/ 9525 h 6466840"/>
              <a:gd name="connsiteX3" fmla="*/ 3420802 w 3420802"/>
              <a:gd name="connsiteY3" fmla="*/ 6466840 h 6466840"/>
              <a:gd name="connsiteX4" fmla="*/ 2813974 w 3420802"/>
              <a:gd name="connsiteY4" fmla="*/ 6242050 h 6466840"/>
              <a:gd name="connsiteX0" fmla="*/ 2928274 w 3420802"/>
              <a:gd name="connsiteY0" fmla="*/ 6478270 h 6478270"/>
              <a:gd name="connsiteX1" fmla="*/ 0 w 3420802"/>
              <a:gd name="connsiteY1" fmla="*/ 0 h 6478270"/>
              <a:gd name="connsiteX2" fmla="*/ 1492653 w 3420802"/>
              <a:gd name="connsiteY2" fmla="*/ 9525 h 6478270"/>
              <a:gd name="connsiteX3" fmla="*/ 3420802 w 3420802"/>
              <a:gd name="connsiteY3" fmla="*/ 6466840 h 6478270"/>
              <a:gd name="connsiteX4" fmla="*/ 2928274 w 3420802"/>
              <a:gd name="connsiteY4" fmla="*/ 6478270 h 6478270"/>
              <a:gd name="connsiteX0" fmla="*/ 2928274 w 3428422"/>
              <a:gd name="connsiteY0" fmla="*/ 6478270 h 6482080"/>
              <a:gd name="connsiteX1" fmla="*/ 0 w 3428422"/>
              <a:gd name="connsiteY1" fmla="*/ 0 h 6482080"/>
              <a:gd name="connsiteX2" fmla="*/ 1492653 w 3428422"/>
              <a:gd name="connsiteY2" fmla="*/ 9525 h 6482080"/>
              <a:gd name="connsiteX3" fmla="*/ 3428422 w 3428422"/>
              <a:gd name="connsiteY3" fmla="*/ 6482080 h 6482080"/>
              <a:gd name="connsiteX4" fmla="*/ 2928274 w 3428422"/>
              <a:gd name="connsiteY4" fmla="*/ 6478270 h 6482080"/>
              <a:gd name="connsiteX0" fmla="*/ 2928274 w 3428422"/>
              <a:gd name="connsiteY0" fmla="*/ 6478270 h 6482080"/>
              <a:gd name="connsiteX1" fmla="*/ 0 w 3428422"/>
              <a:gd name="connsiteY1" fmla="*/ 0 h 6482080"/>
              <a:gd name="connsiteX2" fmla="*/ 606828 w 3428422"/>
              <a:gd name="connsiteY2" fmla="*/ 0 h 6482080"/>
              <a:gd name="connsiteX3" fmla="*/ 3428422 w 3428422"/>
              <a:gd name="connsiteY3" fmla="*/ 6482080 h 6482080"/>
              <a:gd name="connsiteX4" fmla="*/ 2928274 w 3428422"/>
              <a:gd name="connsiteY4" fmla="*/ 6478270 h 6482080"/>
              <a:gd name="connsiteX0" fmla="*/ 2928274 w 3418897"/>
              <a:gd name="connsiteY0" fmla="*/ 6478270 h 6491605"/>
              <a:gd name="connsiteX1" fmla="*/ 0 w 3418897"/>
              <a:gd name="connsiteY1" fmla="*/ 0 h 6491605"/>
              <a:gd name="connsiteX2" fmla="*/ 606828 w 3418897"/>
              <a:gd name="connsiteY2" fmla="*/ 0 h 6491605"/>
              <a:gd name="connsiteX3" fmla="*/ 3418897 w 3418897"/>
              <a:gd name="connsiteY3" fmla="*/ 6491605 h 6491605"/>
              <a:gd name="connsiteX4" fmla="*/ 2928274 w 3418897"/>
              <a:gd name="connsiteY4" fmla="*/ 6478270 h 6491605"/>
              <a:gd name="connsiteX0" fmla="*/ 2928274 w 3418897"/>
              <a:gd name="connsiteY0" fmla="*/ 6478270 h 6491605"/>
              <a:gd name="connsiteX1" fmla="*/ 0 w 3418897"/>
              <a:gd name="connsiteY1" fmla="*/ 0 h 6491605"/>
              <a:gd name="connsiteX2" fmla="*/ 663978 w 3418897"/>
              <a:gd name="connsiteY2" fmla="*/ 0 h 6491605"/>
              <a:gd name="connsiteX3" fmla="*/ 3418897 w 3418897"/>
              <a:gd name="connsiteY3" fmla="*/ 6491605 h 6491605"/>
              <a:gd name="connsiteX4" fmla="*/ 2928274 w 3418897"/>
              <a:gd name="connsiteY4" fmla="*/ 6478270 h 6491605"/>
              <a:gd name="connsiteX0" fmla="*/ 2928274 w 3418897"/>
              <a:gd name="connsiteY0" fmla="*/ 6506845 h 6506845"/>
              <a:gd name="connsiteX1" fmla="*/ 0 w 3418897"/>
              <a:gd name="connsiteY1" fmla="*/ 0 h 6506845"/>
              <a:gd name="connsiteX2" fmla="*/ 663978 w 3418897"/>
              <a:gd name="connsiteY2" fmla="*/ 0 h 6506845"/>
              <a:gd name="connsiteX3" fmla="*/ 3418897 w 3418897"/>
              <a:gd name="connsiteY3" fmla="*/ 6491605 h 6506845"/>
              <a:gd name="connsiteX4" fmla="*/ 2928274 w 3418897"/>
              <a:gd name="connsiteY4" fmla="*/ 6506845 h 6506845"/>
              <a:gd name="connsiteX0" fmla="*/ 2804449 w 3418897"/>
              <a:gd name="connsiteY0" fmla="*/ 6497320 h 6497320"/>
              <a:gd name="connsiteX1" fmla="*/ 0 w 3418897"/>
              <a:gd name="connsiteY1" fmla="*/ 0 h 6497320"/>
              <a:gd name="connsiteX2" fmla="*/ 663978 w 3418897"/>
              <a:gd name="connsiteY2" fmla="*/ 0 h 6497320"/>
              <a:gd name="connsiteX3" fmla="*/ 3418897 w 3418897"/>
              <a:gd name="connsiteY3" fmla="*/ 6491605 h 6497320"/>
              <a:gd name="connsiteX4" fmla="*/ 2804449 w 3418897"/>
              <a:gd name="connsiteY4" fmla="*/ 6497320 h 6497320"/>
              <a:gd name="connsiteX0" fmla="*/ 2785399 w 3418897"/>
              <a:gd name="connsiteY0" fmla="*/ 6497320 h 6497320"/>
              <a:gd name="connsiteX1" fmla="*/ 0 w 3418897"/>
              <a:gd name="connsiteY1" fmla="*/ 0 h 6497320"/>
              <a:gd name="connsiteX2" fmla="*/ 663978 w 3418897"/>
              <a:gd name="connsiteY2" fmla="*/ 0 h 6497320"/>
              <a:gd name="connsiteX3" fmla="*/ 3418897 w 3418897"/>
              <a:gd name="connsiteY3" fmla="*/ 6491605 h 6497320"/>
              <a:gd name="connsiteX4" fmla="*/ 2785399 w 3418897"/>
              <a:gd name="connsiteY4" fmla="*/ 6497320 h 649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8897" h="6497320">
                <a:moveTo>
                  <a:pt x="2785399" y="6497320"/>
                </a:moveTo>
                <a:lnTo>
                  <a:pt x="0" y="0"/>
                </a:lnTo>
                <a:lnTo>
                  <a:pt x="663978" y="0"/>
                </a:lnTo>
                <a:lnTo>
                  <a:pt x="3418897" y="6491605"/>
                </a:lnTo>
                <a:lnTo>
                  <a:pt x="2785399" y="64973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48730" name="Рисунок 3"/>
          <p:cNvSpPr>
            <a:spLocks noGrp="1"/>
          </p:cNvSpPr>
          <p:nvPr>
            <p:ph type="pic" sz="quarter" idx="11"/>
          </p:nvPr>
        </p:nvSpPr>
        <p:spPr>
          <a:xfrm>
            <a:off x="6390722" y="-7620"/>
            <a:ext cx="2767250" cy="6485890"/>
          </a:xfrm>
          <a:custGeom>
            <a:avLst/>
            <a:gdLst>
              <a:gd name="connsiteX0" fmla="*/ 0 w 2859087"/>
              <a:gd name="connsiteY0" fmla="*/ 6223000 h 6223000"/>
              <a:gd name="connsiteX1" fmla="*/ 714772 w 2859087"/>
              <a:gd name="connsiteY1" fmla="*/ 0 h 6223000"/>
              <a:gd name="connsiteX2" fmla="*/ 2859087 w 2859087"/>
              <a:gd name="connsiteY2" fmla="*/ 0 h 6223000"/>
              <a:gd name="connsiteX3" fmla="*/ 2144315 w 2859087"/>
              <a:gd name="connsiteY3" fmla="*/ 6223000 h 6223000"/>
              <a:gd name="connsiteX4" fmla="*/ 0 w 2859087"/>
              <a:gd name="connsiteY4" fmla="*/ 6223000 h 6223000"/>
              <a:gd name="connsiteX0" fmla="*/ 0 w 2859087"/>
              <a:gd name="connsiteY0" fmla="*/ 6223000 h 6223000"/>
              <a:gd name="connsiteX1" fmla="*/ 51832 w 2859087"/>
              <a:gd name="connsiteY1" fmla="*/ 0 h 6223000"/>
              <a:gd name="connsiteX2" fmla="*/ 2859087 w 2859087"/>
              <a:gd name="connsiteY2" fmla="*/ 0 h 6223000"/>
              <a:gd name="connsiteX3" fmla="*/ 2144315 w 2859087"/>
              <a:gd name="connsiteY3" fmla="*/ 6223000 h 6223000"/>
              <a:gd name="connsiteX4" fmla="*/ 0 w 2859087"/>
              <a:gd name="connsiteY4" fmla="*/ 6223000 h 6223000"/>
              <a:gd name="connsiteX0" fmla="*/ 0 w 2144315"/>
              <a:gd name="connsiteY0" fmla="*/ 6230620 h 6230620"/>
              <a:gd name="connsiteX1" fmla="*/ 51832 w 2144315"/>
              <a:gd name="connsiteY1" fmla="*/ 7620 h 6230620"/>
              <a:gd name="connsiteX2" fmla="*/ 1533207 w 2144315"/>
              <a:gd name="connsiteY2" fmla="*/ 0 h 6230620"/>
              <a:gd name="connsiteX3" fmla="*/ 2144315 w 2144315"/>
              <a:gd name="connsiteY3" fmla="*/ 6230620 h 6230620"/>
              <a:gd name="connsiteX4" fmla="*/ 0 w 2144315"/>
              <a:gd name="connsiteY4" fmla="*/ 6230620 h 6230620"/>
              <a:gd name="connsiteX0" fmla="*/ 0 w 2837735"/>
              <a:gd name="connsiteY0" fmla="*/ 6230620 h 6230620"/>
              <a:gd name="connsiteX1" fmla="*/ 51832 w 2837735"/>
              <a:gd name="connsiteY1" fmla="*/ 7620 h 6230620"/>
              <a:gd name="connsiteX2" fmla="*/ 1533207 w 2837735"/>
              <a:gd name="connsiteY2" fmla="*/ 0 h 6230620"/>
              <a:gd name="connsiteX3" fmla="*/ 2837735 w 2837735"/>
              <a:gd name="connsiteY3" fmla="*/ 2954020 h 6230620"/>
              <a:gd name="connsiteX4" fmla="*/ 0 w 2837735"/>
              <a:gd name="connsiteY4" fmla="*/ 6230620 h 6230620"/>
              <a:gd name="connsiteX0" fmla="*/ 2782808 w 2785903"/>
              <a:gd name="connsiteY0" fmla="*/ 6223000 h 6223000"/>
              <a:gd name="connsiteX1" fmla="*/ 0 w 2785903"/>
              <a:gd name="connsiteY1" fmla="*/ 7620 h 6223000"/>
              <a:gd name="connsiteX2" fmla="*/ 1481375 w 2785903"/>
              <a:gd name="connsiteY2" fmla="*/ 0 h 6223000"/>
              <a:gd name="connsiteX3" fmla="*/ 2785903 w 2785903"/>
              <a:gd name="connsiteY3" fmla="*/ 2954020 h 6223000"/>
              <a:gd name="connsiteX4" fmla="*/ 2782808 w 2785903"/>
              <a:gd name="connsiteY4" fmla="*/ 6223000 h 6223000"/>
              <a:gd name="connsiteX0" fmla="*/ 2782808 w 2785903"/>
              <a:gd name="connsiteY0" fmla="*/ 6504940 h 6504940"/>
              <a:gd name="connsiteX1" fmla="*/ 0 w 2785903"/>
              <a:gd name="connsiteY1" fmla="*/ 7620 h 6504940"/>
              <a:gd name="connsiteX2" fmla="*/ 1481375 w 2785903"/>
              <a:gd name="connsiteY2" fmla="*/ 0 h 6504940"/>
              <a:gd name="connsiteX3" fmla="*/ 2785903 w 2785903"/>
              <a:gd name="connsiteY3" fmla="*/ 2954020 h 6504940"/>
              <a:gd name="connsiteX4" fmla="*/ 2782808 w 2785903"/>
              <a:gd name="connsiteY4" fmla="*/ 6504940 h 6504940"/>
              <a:gd name="connsiteX0" fmla="*/ 2782808 w 2795428"/>
              <a:gd name="connsiteY0" fmla="*/ 6504940 h 6504940"/>
              <a:gd name="connsiteX1" fmla="*/ 0 w 2795428"/>
              <a:gd name="connsiteY1" fmla="*/ 7620 h 6504940"/>
              <a:gd name="connsiteX2" fmla="*/ 1481375 w 2795428"/>
              <a:gd name="connsiteY2" fmla="*/ 0 h 6504940"/>
              <a:gd name="connsiteX3" fmla="*/ 2795428 w 2795428"/>
              <a:gd name="connsiteY3" fmla="*/ 3401695 h 6504940"/>
              <a:gd name="connsiteX4" fmla="*/ 2782808 w 2795428"/>
              <a:gd name="connsiteY4" fmla="*/ 6504940 h 6504940"/>
              <a:gd name="connsiteX0" fmla="*/ 2782808 w 2804953"/>
              <a:gd name="connsiteY0" fmla="*/ 6504940 h 6504940"/>
              <a:gd name="connsiteX1" fmla="*/ 0 w 2804953"/>
              <a:gd name="connsiteY1" fmla="*/ 7620 h 6504940"/>
              <a:gd name="connsiteX2" fmla="*/ 1481375 w 2804953"/>
              <a:gd name="connsiteY2" fmla="*/ 0 h 6504940"/>
              <a:gd name="connsiteX3" fmla="*/ 2804953 w 2804953"/>
              <a:gd name="connsiteY3" fmla="*/ 3020695 h 6504940"/>
              <a:gd name="connsiteX4" fmla="*/ 2782808 w 2804953"/>
              <a:gd name="connsiteY4" fmla="*/ 6504940 h 6504940"/>
              <a:gd name="connsiteX0" fmla="*/ 2782808 w 2804953"/>
              <a:gd name="connsiteY0" fmla="*/ 6504940 h 6504940"/>
              <a:gd name="connsiteX1" fmla="*/ 0 w 2804953"/>
              <a:gd name="connsiteY1" fmla="*/ 7620 h 6504940"/>
              <a:gd name="connsiteX2" fmla="*/ 1481375 w 2804953"/>
              <a:gd name="connsiteY2" fmla="*/ 0 h 6504940"/>
              <a:gd name="connsiteX3" fmla="*/ 2804953 w 2804953"/>
              <a:gd name="connsiteY3" fmla="*/ 3115945 h 6504940"/>
              <a:gd name="connsiteX4" fmla="*/ 2782808 w 2804953"/>
              <a:gd name="connsiteY4" fmla="*/ 6504940 h 6504940"/>
              <a:gd name="connsiteX0" fmla="*/ 2782808 w 2804953"/>
              <a:gd name="connsiteY0" fmla="*/ 6504940 h 6504940"/>
              <a:gd name="connsiteX1" fmla="*/ 0 w 2804953"/>
              <a:gd name="connsiteY1" fmla="*/ 7620 h 6504940"/>
              <a:gd name="connsiteX2" fmla="*/ 1481375 w 2804953"/>
              <a:gd name="connsiteY2" fmla="*/ 0 h 6504940"/>
              <a:gd name="connsiteX3" fmla="*/ 2804953 w 2804953"/>
              <a:gd name="connsiteY3" fmla="*/ 3115945 h 6504940"/>
              <a:gd name="connsiteX4" fmla="*/ 2782808 w 2804953"/>
              <a:gd name="connsiteY4" fmla="*/ 6504940 h 6504940"/>
              <a:gd name="connsiteX0" fmla="*/ 2744708 w 2766853"/>
              <a:gd name="connsiteY0" fmla="*/ 6504940 h 6504940"/>
              <a:gd name="connsiteX1" fmla="*/ 0 w 2766853"/>
              <a:gd name="connsiteY1" fmla="*/ 7620 h 6504940"/>
              <a:gd name="connsiteX2" fmla="*/ 1443275 w 2766853"/>
              <a:gd name="connsiteY2" fmla="*/ 0 h 6504940"/>
              <a:gd name="connsiteX3" fmla="*/ 2766853 w 2766853"/>
              <a:gd name="connsiteY3" fmla="*/ 3115945 h 6504940"/>
              <a:gd name="connsiteX4" fmla="*/ 2744708 w 2766853"/>
              <a:gd name="connsiteY4" fmla="*/ 6504940 h 6504940"/>
              <a:gd name="connsiteX0" fmla="*/ 2744708 w 2766853"/>
              <a:gd name="connsiteY0" fmla="*/ 6485890 h 6485890"/>
              <a:gd name="connsiteX1" fmla="*/ 0 w 2766853"/>
              <a:gd name="connsiteY1" fmla="*/ 7620 h 6485890"/>
              <a:gd name="connsiteX2" fmla="*/ 1443275 w 2766853"/>
              <a:gd name="connsiteY2" fmla="*/ 0 h 6485890"/>
              <a:gd name="connsiteX3" fmla="*/ 2766853 w 2766853"/>
              <a:gd name="connsiteY3" fmla="*/ 3115945 h 6485890"/>
              <a:gd name="connsiteX4" fmla="*/ 2744708 w 2766853"/>
              <a:gd name="connsiteY4" fmla="*/ 6485890 h 6485890"/>
              <a:gd name="connsiteX0" fmla="*/ 2744708 w 2766853"/>
              <a:gd name="connsiteY0" fmla="*/ 6485890 h 6485890"/>
              <a:gd name="connsiteX1" fmla="*/ 0 w 2766853"/>
              <a:gd name="connsiteY1" fmla="*/ 7620 h 6485890"/>
              <a:gd name="connsiteX2" fmla="*/ 1443275 w 2766853"/>
              <a:gd name="connsiteY2" fmla="*/ 0 h 6485890"/>
              <a:gd name="connsiteX3" fmla="*/ 2766853 w 2766853"/>
              <a:gd name="connsiteY3" fmla="*/ 3125470 h 6485890"/>
              <a:gd name="connsiteX4" fmla="*/ 2744708 w 2766853"/>
              <a:gd name="connsiteY4" fmla="*/ 6485890 h 6485890"/>
              <a:gd name="connsiteX0" fmla="*/ 2744708 w 2767250"/>
              <a:gd name="connsiteY0" fmla="*/ 6485890 h 6485890"/>
              <a:gd name="connsiteX1" fmla="*/ 0 w 2767250"/>
              <a:gd name="connsiteY1" fmla="*/ 7620 h 6485890"/>
              <a:gd name="connsiteX2" fmla="*/ 2767250 w 2767250"/>
              <a:gd name="connsiteY2" fmla="*/ 0 h 6485890"/>
              <a:gd name="connsiteX3" fmla="*/ 2766853 w 2767250"/>
              <a:gd name="connsiteY3" fmla="*/ 3125470 h 6485890"/>
              <a:gd name="connsiteX4" fmla="*/ 2744708 w 2767250"/>
              <a:gd name="connsiteY4" fmla="*/ 6485890 h 648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250" h="6485890">
                <a:moveTo>
                  <a:pt x="2744708" y="6485890"/>
                </a:moveTo>
                <a:lnTo>
                  <a:pt x="0" y="7620"/>
                </a:lnTo>
                <a:lnTo>
                  <a:pt x="2767250" y="0"/>
                </a:lnTo>
                <a:cubicBezTo>
                  <a:pt x="2767118" y="1041823"/>
                  <a:pt x="2766985" y="2083647"/>
                  <a:pt x="2766853" y="3125470"/>
                </a:cubicBezTo>
                <a:cubicBezTo>
                  <a:pt x="2765821" y="4215130"/>
                  <a:pt x="2745740" y="5396230"/>
                  <a:pt x="2744708" y="6485890"/>
                </a:cubicBez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8731" name="Объект 2"/>
          <p:cNvSpPr>
            <a:spLocks noGrp="1"/>
          </p:cNvSpPr>
          <p:nvPr>
            <p:ph idx="1"/>
          </p:nvPr>
        </p:nvSpPr>
        <p:spPr>
          <a:xfrm>
            <a:off x="-5503" y="1799927"/>
            <a:ext cx="7169791" cy="4338482"/>
          </a:xfrm>
          <a:custGeom>
            <a:avLst/>
            <a:gdLst>
              <a:gd name="connsiteX0" fmla="*/ 0 w 4916487"/>
              <a:gd name="connsiteY0" fmla="*/ 4195763 h 4195763"/>
              <a:gd name="connsiteX1" fmla="*/ 1048941 w 4916487"/>
              <a:gd name="connsiteY1" fmla="*/ 0 h 4195763"/>
              <a:gd name="connsiteX2" fmla="*/ 4916487 w 4916487"/>
              <a:gd name="connsiteY2" fmla="*/ 0 h 4195763"/>
              <a:gd name="connsiteX3" fmla="*/ 3867546 w 4916487"/>
              <a:gd name="connsiteY3" fmla="*/ 4195763 h 4195763"/>
              <a:gd name="connsiteX4" fmla="*/ 0 w 4916487"/>
              <a:gd name="connsiteY4" fmla="*/ 4195763 h 4195763"/>
              <a:gd name="connsiteX0" fmla="*/ 5502 w 4921989"/>
              <a:gd name="connsiteY0" fmla="*/ 4195763 h 4195763"/>
              <a:gd name="connsiteX1" fmla="*/ 0 w 4921989"/>
              <a:gd name="connsiteY1" fmla="*/ 16476 h 4195763"/>
              <a:gd name="connsiteX2" fmla="*/ 4921989 w 4921989"/>
              <a:gd name="connsiteY2" fmla="*/ 0 h 4195763"/>
              <a:gd name="connsiteX3" fmla="*/ 3873048 w 4921989"/>
              <a:gd name="connsiteY3" fmla="*/ 4195763 h 4195763"/>
              <a:gd name="connsiteX4" fmla="*/ 5502 w 4921989"/>
              <a:gd name="connsiteY4" fmla="*/ 4195763 h 4195763"/>
              <a:gd name="connsiteX0" fmla="*/ 5502 w 3892259"/>
              <a:gd name="connsiteY0" fmla="*/ 4187525 h 4187525"/>
              <a:gd name="connsiteX1" fmla="*/ 0 w 3892259"/>
              <a:gd name="connsiteY1" fmla="*/ 8238 h 4187525"/>
              <a:gd name="connsiteX2" fmla="*/ 3892259 w 3892259"/>
              <a:gd name="connsiteY2" fmla="*/ 0 h 4187525"/>
              <a:gd name="connsiteX3" fmla="*/ 3873048 w 3892259"/>
              <a:gd name="connsiteY3" fmla="*/ 4187525 h 4187525"/>
              <a:gd name="connsiteX4" fmla="*/ 5502 w 3892259"/>
              <a:gd name="connsiteY4" fmla="*/ 4187525 h 4187525"/>
              <a:gd name="connsiteX0" fmla="*/ 5502 w 4713344"/>
              <a:gd name="connsiteY0" fmla="*/ 4187525 h 4228715"/>
              <a:gd name="connsiteX1" fmla="*/ 0 w 4713344"/>
              <a:gd name="connsiteY1" fmla="*/ 8238 h 4228715"/>
              <a:gd name="connsiteX2" fmla="*/ 3892259 w 4713344"/>
              <a:gd name="connsiteY2" fmla="*/ 0 h 4228715"/>
              <a:gd name="connsiteX3" fmla="*/ 4713308 w 4713344"/>
              <a:gd name="connsiteY3" fmla="*/ 4228715 h 4228715"/>
              <a:gd name="connsiteX4" fmla="*/ 5502 w 4713344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3892259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4954940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1319" h="4236953">
                <a:moveTo>
                  <a:pt x="5502" y="4187525"/>
                </a:moveTo>
                <a:lnTo>
                  <a:pt x="0" y="8238"/>
                </a:lnTo>
                <a:lnTo>
                  <a:pt x="4954940" y="0"/>
                </a:lnTo>
                <a:cubicBezTo>
                  <a:pt x="5179196" y="1387605"/>
                  <a:pt x="5658826" y="2849350"/>
                  <a:pt x="5891319" y="4236953"/>
                </a:cubicBezTo>
                <a:lnTo>
                  <a:pt x="5502" y="41875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048732" name="Заголовок 1"/>
          <p:cNvSpPr>
            <a:spLocks noGrp="1"/>
          </p:cNvSpPr>
          <p:nvPr>
            <p:ph type="title"/>
          </p:nvPr>
        </p:nvSpPr>
        <p:spPr>
          <a:xfrm>
            <a:off x="4665" y="1007838"/>
            <a:ext cx="6007496" cy="576065"/>
          </a:xfrm>
        </p:spPr>
        <p:txBody>
          <a:bodyPr/>
          <a:lstStyle>
            <a:lvl1pPr>
              <a:defRPr spc="0" baseline="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48733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97187" name="Рисунок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Большой блок с 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716026" y="4"/>
            <a:ext cx="7427981" cy="57606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966"/>
            <a:ext cx="1512168" cy="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0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лок с картинкой и текстом на лист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ый треугольник 11"/>
          <p:cNvSpPr/>
          <p:nvPr userDrawn="1"/>
        </p:nvSpPr>
        <p:spPr>
          <a:xfrm>
            <a:off x="0" y="5"/>
            <a:ext cx="9144000" cy="648017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29" dirty="0"/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" y="15303"/>
            <a:ext cx="9131808" cy="644956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171364" y="3960170"/>
            <a:ext cx="4328629" cy="2160241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 tIns="144000" rIns="144000" bIns="14400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5" name="Заголовок 4"/>
          <p:cNvSpPr>
            <a:spLocks noGrp="1"/>
          </p:cNvSpPr>
          <p:nvPr>
            <p:ph type="title"/>
          </p:nvPr>
        </p:nvSpPr>
        <p:spPr>
          <a:xfrm>
            <a:off x="1691680" y="3063"/>
            <a:ext cx="7452320" cy="5760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Номер слайда 5"/>
          <p:cNvSpPr txBox="1">
            <a:spLocks/>
          </p:cNvSpPr>
          <p:nvPr userDrawn="1"/>
        </p:nvSpPr>
        <p:spPr>
          <a:xfrm>
            <a:off x="12999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0"/>
          </p:nvPr>
        </p:nvSpPr>
        <p:spPr>
          <a:xfrm>
            <a:off x="4671356" y="3960167"/>
            <a:ext cx="4328629" cy="2151033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 tIns="144000" rIns="144000" bIns="14400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_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quarter" idx="10"/>
          </p:nvPr>
        </p:nvSpPr>
        <p:spPr>
          <a:xfrm>
            <a:off x="0" y="774700"/>
            <a:ext cx="6057900" cy="492442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 </a:t>
            </a:r>
          </a:p>
        </p:txBody>
      </p:sp>
      <p:sp>
        <p:nvSpPr>
          <p:cNvPr id="14" name="Объект 2"/>
          <p:cNvSpPr>
            <a:spLocks noGrp="1"/>
          </p:cNvSpPr>
          <p:nvPr>
            <p:ph idx="11"/>
          </p:nvPr>
        </p:nvSpPr>
        <p:spPr>
          <a:xfrm>
            <a:off x="6084000" y="774002"/>
            <a:ext cx="3060000" cy="4932000"/>
          </a:xfrm>
        </p:spPr>
        <p:txBody>
          <a:bodyPr lIns="72000" tIns="72000" rIns="216000" bIns="72000" anchor="ctr"/>
          <a:lstStyle>
            <a:lvl1pPr algn="ctr">
              <a:defRPr/>
            </a:lvl1pPr>
            <a:lvl2pPr marL="457200" indent="0" algn="ctr">
              <a:buFontTx/>
              <a:buNone/>
              <a:defRPr/>
            </a:lvl2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8316422" y="6138409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" y="470"/>
            <a:ext cx="9143243" cy="647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2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&amp;CoText_and_Image_2x_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" y="331"/>
            <a:ext cx="9143240" cy="64795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7519" y="792163"/>
            <a:ext cx="4916487" cy="936000"/>
          </a:xfrm>
        </p:spPr>
        <p:txBody>
          <a:bodyPr/>
          <a:lstStyle>
            <a:lvl1pPr>
              <a:lnSpc>
                <a:spcPct val="80000"/>
              </a:lnSpc>
              <a:defRPr spc="-24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7519" y="1789046"/>
            <a:ext cx="4916487" cy="385452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pic>
        <p:nvPicPr>
          <p:cNvPr id="11" name="Рисунок 10" hidden="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6" name="Рисунок 5"/>
          <p:cNvSpPr>
            <a:spLocks noGrp="1"/>
          </p:cNvSpPr>
          <p:nvPr>
            <p:ph type="pic" sz="quarter" idx="10"/>
          </p:nvPr>
        </p:nvSpPr>
        <p:spPr>
          <a:xfrm>
            <a:off x="0" y="775030"/>
            <a:ext cx="4140000" cy="4932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омер слайда 5"/>
          <p:cNvSpPr txBox="1">
            <a:spLocks/>
          </p:cNvSpPr>
          <p:nvPr userDrawn="1"/>
        </p:nvSpPr>
        <p:spPr>
          <a:xfrm>
            <a:off x="8646817" y="6236786"/>
            <a:ext cx="497189" cy="2520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900" smtClean="0">
                <a:solidFill>
                  <a:schemeClr val="accent1"/>
                </a:solidFill>
              </a:rPr>
              <a:pPr algn="r"/>
              <a:t>‹#›</a:t>
            </a:fld>
            <a:endParaRPr lang="ru-RU" sz="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6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13055"/>
            <a:ext cx="7772400" cy="13890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72099"/>
            <a:ext cx="6400800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006164"/>
            <a:ext cx="2133600" cy="345009"/>
          </a:xfrm>
          <a:prstGeom prst="rect">
            <a:avLst/>
          </a:prstGeom>
        </p:spPr>
        <p:txBody>
          <a:bodyPr/>
          <a:lstStyle/>
          <a:p>
            <a:fld id="{02403DA5-8537-4665-8F90-BF6CB22B3D13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006164"/>
            <a:ext cx="2895600" cy="34500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D5251-DAA8-4D27-B416-E1ED622C2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1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 с большой картинкой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Объект 2"/>
          <p:cNvSpPr>
            <a:spLocks noGrp="1"/>
          </p:cNvSpPr>
          <p:nvPr>
            <p:ph idx="1"/>
          </p:nvPr>
        </p:nvSpPr>
        <p:spPr>
          <a:xfrm>
            <a:off x="0" y="1799927"/>
            <a:ext cx="5885816" cy="4338482"/>
          </a:xfrm>
          <a:custGeom>
            <a:avLst/>
            <a:gdLst>
              <a:gd name="connsiteX0" fmla="*/ 0 w 4916487"/>
              <a:gd name="connsiteY0" fmla="*/ 4195763 h 4195763"/>
              <a:gd name="connsiteX1" fmla="*/ 1048941 w 4916487"/>
              <a:gd name="connsiteY1" fmla="*/ 0 h 4195763"/>
              <a:gd name="connsiteX2" fmla="*/ 4916487 w 4916487"/>
              <a:gd name="connsiteY2" fmla="*/ 0 h 4195763"/>
              <a:gd name="connsiteX3" fmla="*/ 3867546 w 4916487"/>
              <a:gd name="connsiteY3" fmla="*/ 4195763 h 4195763"/>
              <a:gd name="connsiteX4" fmla="*/ 0 w 4916487"/>
              <a:gd name="connsiteY4" fmla="*/ 4195763 h 4195763"/>
              <a:gd name="connsiteX0" fmla="*/ 5502 w 4921989"/>
              <a:gd name="connsiteY0" fmla="*/ 4195763 h 4195763"/>
              <a:gd name="connsiteX1" fmla="*/ 0 w 4921989"/>
              <a:gd name="connsiteY1" fmla="*/ 16476 h 4195763"/>
              <a:gd name="connsiteX2" fmla="*/ 4921989 w 4921989"/>
              <a:gd name="connsiteY2" fmla="*/ 0 h 4195763"/>
              <a:gd name="connsiteX3" fmla="*/ 3873048 w 4921989"/>
              <a:gd name="connsiteY3" fmla="*/ 4195763 h 4195763"/>
              <a:gd name="connsiteX4" fmla="*/ 5502 w 4921989"/>
              <a:gd name="connsiteY4" fmla="*/ 4195763 h 4195763"/>
              <a:gd name="connsiteX0" fmla="*/ 5502 w 3892259"/>
              <a:gd name="connsiteY0" fmla="*/ 4187525 h 4187525"/>
              <a:gd name="connsiteX1" fmla="*/ 0 w 3892259"/>
              <a:gd name="connsiteY1" fmla="*/ 8238 h 4187525"/>
              <a:gd name="connsiteX2" fmla="*/ 3892259 w 3892259"/>
              <a:gd name="connsiteY2" fmla="*/ 0 h 4187525"/>
              <a:gd name="connsiteX3" fmla="*/ 3873048 w 3892259"/>
              <a:gd name="connsiteY3" fmla="*/ 4187525 h 4187525"/>
              <a:gd name="connsiteX4" fmla="*/ 5502 w 3892259"/>
              <a:gd name="connsiteY4" fmla="*/ 4187525 h 4187525"/>
              <a:gd name="connsiteX0" fmla="*/ 5502 w 4713344"/>
              <a:gd name="connsiteY0" fmla="*/ 4187525 h 4228715"/>
              <a:gd name="connsiteX1" fmla="*/ 0 w 4713344"/>
              <a:gd name="connsiteY1" fmla="*/ 8238 h 4228715"/>
              <a:gd name="connsiteX2" fmla="*/ 3892259 w 4713344"/>
              <a:gd name="connsiteY2" fmla="*/ 0 h 4228715"/>
              <a:gd name="connsiteX3" fmla="*/ 4713308 w 4713344"/>
              <a:gd name="connsiteY3" fmla="*/ 4228715 h 4228715"/>
              <a:gd name="connsiteX4" fmla="*/ 5502 w 4713344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713308"/>
              <a:gd name="connsiteY0" fmla="*/ 4187525 h 4228715"/>
              <a:gd name="connsiteX1" fmla="*/ 0 w 4713308"/>
              <a:gd name="connsiteY1" fmla="*/ 8238 h 4228715"/>
              <a:gd name="connsiteX2" fmla="*/ 3892259 w 4713308"/>
              <a:gd name="connsiteY2" fmla="*/ 0 h 4228715"/>
              <a:gd name="connsiteX3" fmla="*/ 4713308 w 4713308"/>
              <a:gd name="connsiteY3" fmla="*/ 4228715 h 4228715"/>
              <a:gd name="connsiteX4" fmla="*/ 5502 w 4713308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4581503"/>
              <a:gd name="connsiteY0" fmla="*/ 4187525 h 4228715"/>
              <a:gd name="connsiteX1" fmla="*/ 0 w 4581503"/>
              <a:gd name="connsiteY1" fmla="*/ 8238 h 4228715"/>
              <a:gd name="connsiteX2" fmla="*/ 3892259 w 4581503"/>
              <a:gd name="connsiteY2" fmla="*/ 0 h 4228715"/>
              <a:gd name="connsiteX3" fmla="*/ 4581503 w 4581503"/>
              <a:gd name="connsiteY3" fmla="*/ 4228715 h 4228715"/>
              <a:gd name="connsiteX4" fmla="*/ 5502 w 4581503"/>
              <a:gd name="connsiteY4" fmla="*/ 4187525 h 4228715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3892259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  <a:gd name="connsiteX0" fmla="*/ 5502 w 5891319"/>
              <a:gd name="connsiteY0" fmla="*/ 4187525 h 4236953"/>
              <a:gd name="connsiteX1" fmla="*/ 0 w 5891319"/>
              <a:gd name="connsiteY1" fmla="*/ 8238 h 4236953"/>
              <a:gd name="connsiteX2" fmla="*/ 4954940 w 5891319"/>
              <a:gd name="connsiteY2" fmla="*/ 0 h 4236953"/>
              <a:gd name="connsiteX3" fmla="*/ 5891319 w 5891319"/>
              <a:gd name="connsiteY3" fmla="*/ 4236953 h 4236953"/>
              <a:gd name="connsiteX4" fmla="*/ 5502 w 5891319"/>
              <a:gd name="connsiteY4" fmla="*/ 4187525 h 423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1319" h="4236953">
                <a:moveTo>
                  <a:pt x="5502" y="4187525"/>
                </a:moveTo>
                <a:lnTo>
                  <a:pt x="0" y="8238"/>
                </a:lnTo>
                <a:lnTo>
                  <a:pt x="4954940" y="0"/>
                </a:lnTo>
                <a:cubicBezTo>
                  <a:pt x="5179196" y="1387605"/>
                  <a:pt x="5658826" y="2849350"/>
                  <a:pt x="5891319" y="4236953"/>
                </a:cubicBezTo>
                <a:lnTo>
                  <a:pt x="5502" y="41875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pic>
        <p:nvPicPr>
          <p:cNvPr id="2097152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1048579" name="Прямоугольный треугольник 11"/>
          <p:cNvSpPr/>
          <p:nvPr userDrawn="1"/>
        </p:nvSpPr>
        <p:spPr>
          <a:xfrm>
            <a:off x="2411760" y="4832207"/>
            <a:ext cx="3931753" cy="1664443"/>
          </a:xfrm>
          <a:custGeom>
            <a:avLst/>
            <a:gdLst>
              <a:gd name="connsiteX0" fmla="*/ 0 w 3816424"/>
              <a:gd name="connsiteY0" fmla="*/ 1367880 h 1367880"/>
              <a:gd name="connsiteX1" fmla="*/ 0 w 3816424"/>
              <a:gd name="connsiteY1" fmla="*/ 0 h 1367880"/>
              <a:gd name="connsiteX2" fmla="*/ 3816424 w 3816424"/>
              <a:gd name="connsiteY2" fmla="*/ 1367880 h 1367880"/>
              <a:gd name="connsiteX3" fmla="*/ 0 w 3816424"/>
              <a:gd name="connsiteY3" fmla="*/ 1367880 h 1367880"/>
              <a:gd name="connsiteX0" fmla="*/ 0 w 3816424"/>
              <a:gd name="connsiteY0" fmla="*/ 1647967 h 1647967"/>
              <a:gd name="connsiteX1" fmla="*/ 3558746 w 3816424"/>
              <a:gd name="connsiteY1" fmla="*/ 0 h 1647967"/>
              <a:gd name="connsiteX2" fmla="*/ 3816424 w 3816424"/>
              <a:gd name="connsiteY2" fmla="*/ 1647967 h 1647967"/>
              <a:gd name="connsiteX3" fmla="*/ 0 w 3816424"/>
              <a:gd name="connsiteY3" fmla="*/ 1647967 h 1647967"/>
              <a:gd name="connsiteX0" fmla="*/ 0 w 3931753"/>
              <a:gd name="connsiteY0" fmla="*/ 1647967 h 1664443"/>
              <a:gd name="connsiteX1" fmla="*/ 3558746 w 3931753"/>
              <a:gd name="connsiteY1" fmla="*/ 0 h 1664443"/>
              <a:gd name="connsiteX2" fmla="*/ 3931753 w 3931753"/>
              <a:gd name="connsiteY2" fmla="*/ 1664443 h 1664443"/>
              <a:gd name="connsiteX3" fmla="*/ 0 w 3931753"/>
              <a:gd name="connsiteY3" fmla="*/ 1647967 h 16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1753" h="1664443">
                <a:moveTo>
                  <a:pt x="0" y="1647967"/>
                </a:moveTo>
                <a:lnTo>
                  <a:pt x="3558746" y="0"/>
                </a:lnTo>
                <a:lnTo>
                  <a:pt x="3931753" y="1664443"/>
                </a:lnTo>
                <a:lnTo>
                  <a:pt x="0" y="164796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580" name="Заголовок 4"/>
          <p:cNvSpPr>
            <a:spLocks noGrp="1"/>
          </p:cNvSpPr>
          <p:nvPr>
            <p:ph type="title"/>
          </p:nvPr>
        </p:nvSpPr>
        <p:spPr>
          <a:xfrm>
            <a:off x="4665" y="1007838"/>
            <a:ext cx="6069110" cy="57606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48581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582" name="Рисунок 9"/>
          <p:cNvSpPr>
            <a:spLocks noGrp="1"/>
          </p:cNvSpPr>
          <p:nvPr>
            <p:ph type="pic" sz="quarter" idx="10"/>
          </p:nvPr>
        </p:nvSpPr>
        <p:spPr>
          <a:xfrm>
            <a:off x="4828306" y="0"/>
            <a:ext cx="4315693" cy="6488413"/>
          </a:xfrm>
          <a:custGeom>
            <a:avLst/>
            <a:gdLst>
              <a:gd name="connsiteX0" fmla="*/ 0 w 4227512"/>
              <a:gd name="connsiteY0" fmla="*/ 6480175 h 6480175"/>
              <a:gd name="connsiteX1" fmla="*/ 1056878 w 4227512"/>
              <a:gd name="connsiteY1" fmla="*/ 0 h 6480175"/>
              <a:gd name="connsiteX2" fmla="*/ 4227512 w 4227512"/>
              <a:gd name="connsiteY2" fmla="*/ 0 h 6480175"/>
              <a:gd name="connsiteX3" fmla="*/ 3170634 w 4227512"/>
              <a:gd name="connsiteY3" fmla="*/ 6480175 h 6480175"/>
              <a:gd name="connsiteX4" fmla="*/ 0 w 4227512"/>
              <a:gd name="connsiteY4" fmla="*/ 6480175 h 6480175"/>
              <a:gd name="connsiteX0" fmla="*/ 986105 w 5213617"/>
              <a:gd name="connsiteY0" fmla="*/ 6480175 h 6480175"/>
              <a:gd name="connsiteX1" fmla="*/ 0 w 5213617"/>
              <a:gd name="connsiteY1" fmla="*/ 0 h 6480175"/>
              <a:gd name="connsiteX2" fmla="*/ 5213617 w 5213617"/>
              <a:gd name="connsiteY2" fmla="*/ 0 h 6480175"/>
              <a:gd name="connsiteX3" fmla="*/ 4156739 w 5213617"/>
              <a:gd name="connsiteY3" fmla="*/ 6480175 h 6480175"/>
              <a:gd name="connsiteX4" fmla="*/ 986105 w 5213617"/>
              <a:gd name="connsiteY4" fmla="*/ 6480175 h 6480175"/>
              <a:gd name="connsiteX0" fmla="*/ 986105 w 5213617"/>
              <a:gd name="connsiteY0" fmla="*/ 6480175 h 6480175"/>
              <a:gd name="connsiteX1" fmla="*/ 0 w 5213617"/>
              <a:gd name="connsiteY1" fmla="*/ 0 h 6480175"/>
              <a:gd name="connsiteX2" fmla="*/ 5213617 w 5213617"/>
              <a:gd name="connsiteY2" fmla="*/ 0 h 6480175"/>
              <a:gd name="connsiteX3" fmla="*/ 5202944 w 5213617"/>
              <a:gd name="connsiteY3" fmla="*/ 6480175 h 6480175"/>
              <a:gd name="connsiteX4" fmla="*/ 986105 w 5213617"/>
              <a:gd name="connsiteY4" fmla="*/ 6480175 h 6480175"/>
              <a:gd name="connsiteX0" fmla="*/ 88181 w 4315693"/>
              <a:gd name="connsiteY0" fmla="*/ 6480175 h 6480175"/>
              <a:gd name="connsiteX1" fmla="*/ 0 w 4315693"/>
              <a:gd name="connsiteY1" fmla="*/ 0 h 6480175"/>
              <a:gd name="connsiteX2" fmla="*/ 4315693 w 4315693"/>
              <a:gd name="connsiteY2" fmla="*/ 0 h 6480175"/>
              <a:gd name="connsiteX3" fmla="*/ 4305020 w 4315693"/>
              <a:gd name="connsiteY3" fmla="*/ 6480175 h 6480175"/>
              <a:gd name="connsiteX4" fmla="*/ 88181 w 4315693"/>
              <a:gd name="connsiteY4" fmla="*/ 6480175 h 6480175"/>
              <a:gd name="connsiteX0" fmla="*/ 1513327 w 4315693"/>
              <a:gd name="connsiteY0" fmla="*/ 6488413 h 6488413"/>
              <a:gd name="connsiteX1" fmla="*/ 0 w 4315693"/>
              <a:gd name="connsiteY1" fmla="*/ 0 h 6488413"/>
              <a:gd name="connsiteX2" fmla="*/ 4315693 w 4315693"/>
              <a:gd name="connsiteY2" fmla="*/ 0 h 6488413"/>
              <a:gd name="connsiteX3" fmla="*/ 4305020 w 4315693"/>
              <a:gd name="connsiteY3" fmla="*/ 6480175 h 6488413"/>
              <a:gd name="connsiteX4" fmla="*/ 1513327 w 4315693"/>
              <a:gd name="connsiteY4" fmla="*/ 6488413 h 6488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5693" h="6488413">
                <a:moveTo>
                  <a:pt x="1513327" y="6488413"/>
                </a:moveTo>
                <a:lnTo>
                  <a:pt x="0" y="0"/>
                </a:lnTo>
                <a:lnTo>
                  <a:pt x="4315693" y="0"/>
                </a:lnTo>
                <a:cubicBezTo>
                  <a:pt x="4312135" y="2160058"/>
                  <a:pt x="4308578" y="4320117"/>
                  <a:pt x="4305020" y="6480175"/>
                </a:cubicBezTo>
                <a:lnTo>
                  <a:pt x="1513327" y="6488413"/>
                </a:ln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2097153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+текст+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Рисунок 3"/>
          <p:cNvSpPr>
            <a:spLocks noGrp="1"/>
          </p:cNvSpPr>
          <p:nvPr>
            <p:ph type="pic" sz="quarter" idx="11"/>
          </p:nvPr>
        </p:nvSpPr>
        <p:spPr>
          <a:xfrm>
            <a:off x="3211" y="0"/>
            <a:ext cx="7742203" cy="2006600"/>
          </a:xfrm>
          <a:custGeom>
            <a:avLst/>
            <a:gdLst>
              <a:gd name="connsiteX0" fmla="*/ 0 w 7169151"/>
              <a:gd name="connsiteY0" fmla="*/ 2016125 h 2016125"/>
              <a:gd name="connsiteX1" fmla="*/ 504031 w 7169151"/>
              <a:gd name="connsiteY1" fmla="*/ 0 h 2016125"/>
              <a:gd name="connsiteX2" fmla="*/ 7169151 w 7169151"/>
              <a:gd name="connsiteY2" fmla="*/ 0 h 2016125"/>
              <a:gd name="connsiteX3" fmla="*/ 6665120 w 7169151"/>
              <a:gd name="connsiteY3" fmla="*/ 2016125 h 2016125"/>
              <a:gd name="connsiteX4" fmla="*/ 0 w 7169151"/>
              <a:gd name="connsiteY4" fmla="*/ 2016125 h 2016125"/>
              <a:gd name="connsiteX0" fmla="*/ 0 w 7169151"/>
              <a:gd name="connsiteY0" fmla="*/ 2016125 h 2016125"/>
              <a:gd name="connsiteX1" fmla="*/ 8731 w 7169151"/>
              <a:gd name="connsiteY1" fmla="*/ 0 h 2016125"/>
              <a:gd name="connsiteX2" fmla="*/ 7169151 w 7169151"/>
              <a:gd name="connsiteY2" fmla="*/ 0 h 2016125"/>
              <a:gd name="connsiteX3" fmla="*/ 6665120 w 7169151"/>
              <a:gd name="connsiteY3" fmla="*/ 2016125 h 2016125"/>
              <a:gd name="connsiteX4" fmla="*/ 0 w 7169151"/>
              <a:gd name="connsiteY4" fmla="*/ 2016125 h 2016125"/>
              <a:gd name="connsiteX0" fmla="*/ 0 w 7169151"/>
              <a:gd name="connsiteY0" fmla="*/ 2016125 h 2016125"/>
              <a:gd name="connsiteX1" fmla="*/ 8731 w 7169151"/>
              <a:gd name="connsiteY1" fmla="*/ 0 h 2016125"/>
              <a:gd name="connsiteX2" fmla="*/ 7169151 w 7169151"/>
              <a:gd name="connsiteY2" fmla="*/ 0 h 2016125"/>
              <a:gd name="connsiteX3" fmla="*/ 7160420 w 7169151"/>
              <a:gd name="connsiteY3" fmla="*/ 1997075 h 2016125"/>
              <a:gd name="connsiteX4" fmla="*/ 0 w 7169151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0 w 7750176"/>
              <a:gd name="connsiteY0" fmla="*/ 2016125 h 2016125"/>
              <a:gd name="connsiteX1" fmla="*/ 8731 w 7750176"/>
              <a:gd name="connsiteY1" fmla="*/ 0 h 2016125"/>
              <a:gd name="connsiteX2" fmla="*/ 7750176 w 7750176"/>
              <a:gd name="connsiteY2" fmla="*/ 9525 h 2016125"/>
              <a:gd name="connsiteX3" fmla="*/ 7160420 w 7750176"/>
              <a:gd name="connsiteY3" fmla="*/ 1997075 h 2016125"/>
              <a:gd name="connsiteX4" fmla="*/ 0 w 7750176"/>
              <a:gd name="connsiteY4" fmla="*/ 2016125 h 2016125"/>
              <a:gd name="connsiteX0" fmla="*/ 1552 w 7742203"/>
              <a:gd name="connsiteY0" fmla="*/ 2006600 h 2006600"/>
              <a:gd name="connsiteX1" fmla="*/ 758 w 7742203"/>
              <a:gd name="connsiteY1" fmla="*/ 0 h 2006600"/>
              <a:gd name="connsiteX2" fmla="*/ 7742203 w 7742203"/>
              <a:gd name="connsiteY2" fmla="*/ 9525 h 2006600"/>
              <a:gd name="connsiteX3" fmla="*/ 7152447 w 7742203"/>
              <a:gd name="connsiteY3" fmla="*/ 1997075 h 2006600"/>
              <a:gd name="connsiteX4" fmla="*/ 1552 w 7742203"/>
              <a:gd name="connsiteY4" fmla="*/ 2006600 h 200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42203" h="2006600">
                <a:moveTo>
                  <a:pt x="1552" y="2006600"/>
                </a:moveTo>
                <a:cubicBezTo>
                  <a:pt x="4462" y="982133"/>
                  <a:pt x="-2152" y="672042"/>
                  <a:pt x="758" y="0"/>
                </a:cubicBezTo>
                <a:lnTo>
                  <a:pt x="7742203" y="9525"/>
                </a:lnTo>
                <a:cubicBezTo>
                  <a:pt x="7529743" y="741892"/>
                  <a:pt x="7355382" y="1302808"/>
                  <a:pt x="7152447" y="1997075"/>
                </a:cubicBezTo>
                <a:lnTo>
                  <a:pt x="1552" y="20066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048710" name="Прямоугольник 7"/>
          <p:cNvSpPr/>
          <p:nvPr userDrawn="1"/>
        </p:nvSpPr>
        <p:spPr>
          <a:xfrm>
            <a:off x="6169421" y="0"/>
            <a:ext cx="2982516" cy="6523043"/>
          </a:xfrm>
          <a:custGeom>
            <a:avLst/>
            <a:gdLst>
              <a:gd name="connsiteX0" fmla="*/ 0 w 1115616"/>
              <a:gd name="connsiteY0" fmla="*/ 0 h 6523043"/>
              <a:gd name="connsiteX1" fmla="*/ 1115616 w 1115616"/>
              <a:gd name="connsiteY1" fmla="*/ 0 h 6523043"/>
              <a:gd name="connsiteX2" fmla="*/ 1115616 w 1115616"/>
              <a:gd name="connsiteY2" fmla="*/ 6523043 h 6523043"/>
              <a:gd name="connsiteX3" fmla="*/ 0 w 1115616"/>
              <a:gd name="connsiteY3" fmla="*/ 6523043 h 6523043"/>
              <a:gd name="connsiteX4" fmla="*/ 0 w 1115616"/>
              <a:gd name="connsiteY4" fmla="*/ 0 h 6523043"/>
              <a:gd name="connsiteX0" fmla="*/ 1866900 w 2982516"/>
              <a:gd name="connsiteY0" fmla="*/ 0 h 6523043"/>
              <a:gd name="connsiteX1" fmla="*/ 2982516 w 2982516"/>
              <a:gd name="connsiteY1" fmla="*/ 0 h 6523043"/>
              <a:gd name="connsiteX2" fmla="*/ 2982516 w 2982516"/>
              <a:gd name="connsiteY2" fmla="*/ 6523043 h 6523043"/>
              <a:gd name="connsiteX3" fmla="*/ 0 w 2982516"/>
              <a:gd name="connsiteY3" fmla="*/ 6513518 h 6523043"/>
              <a:gd name="connsiteX4" fmla="*/ 1866900 w 2982516"/>
              <a:gd name="connsiteY4" fmla="*/ 0 h 6523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2516" h="6523043">
                <a:moveTo>
                  <a:pt x="1866900" y="0"/>
                </a:moveTo>
                <a:lnTo>
                  <a:pt x="2982516" y="0"/>
                </a:lnTo>
                <a:lnTo>
                  <a:pt x="2982516" y="6523043"/>
                </a:lnTo>
                <a:lnTo>
                  <a:pt x="0" y="6513518"/>
                </a:lnTo>
                <a:lnTo>
                  <a:pt x="18669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48711" name="Объект 2"/>
          <p:cNvSpPr>
            <a:spLocks noGrp="1"/>
          </p:cNvSpPr>
          <p:nvPr>
            <p:ph idx="1"/>
          </p:nvPr>
        </p:nvSpPr>
        <p:spPr>
          <a:xfrm>
            <a:off x="-4028" y="3096072"/>
            <a:ext cx="6802190" cy="3034647"/>
          </a:xfrm>
          <a:custGeom>
            <a:avLst/>
            <a:gdLst>
              <a:gd name="connsiteX0" fmla="*/ 0 w 6802190"/>
              <a:gd name="connsiteY0" fmla="*/ 0 h 2729847"/>
              <a:gd name="connsiteX1" fmla="*/ 6802190 w 6802190"/>
              <a:gd name="connsiteY1" fmla="*/ 0 h 2729847"/>
              <a:gd name="connsiteX2" fmla="*/ 6802190 w 6802190"/>
              <a:gd name="connsiteY2" fmla="*/ 2729847 h 2729847"/>
              <a:gd name="connsiteX3" fmla="*/ 0 w 6802190"/>
              <a:gd name="connsiteY3" fmla="*/ 2729847 h 2729847"/>
              <a:gd name="connsiteX4" fmla="*/ 0 w 6802190"/>
              <a:gd name="connsiteY4" fmla="*/ 0 h 2729847"/>
              <a:gd name="connsiteX0" fmla="*/ 0 w 6802190"/>
              <a:gd name="connsiteY0" fmla="*/ 0 h 3010584"/>
              <a:gd name="connsiteX1" fmla="*/ 6802190 w 6802190"/>
              <a:gd name="connsiteY1" fmla="*/ 0 h 3010584"/>
              <a:gd name="connsiteX2" fmla="*/ 5927895 w 6802190"/>
              <a:gd name="connsiteY2" fmla="*/ 3010584 h 3010584"/>
              <a:gd name="connsiteX3" fmla="*/ 0 w 6802190"/>
              <a:gd name="connsiteY3" fmla="*/ 2729847 h 3010584"/>
              <a:gd name="connsiteX4" fmla="*/ 0 w 6802190"/>
              <a:gd name="connsiteY4" fmla="*/ 0 h 3010584"/>
              <a:gd name="connsiteX0" fmla="*/ 0 w 6802190"/>
              <a:gd name="connsiteY0" fmla="*/ 0 h 3026626"/>
              <a:gd name="connsiteX1" fmla="*/ 6802190 w 6802190"/>
              <a:gd name="connsiteY1" fmla="*/ 0 h 3026626"/>
              <a:gd name="connsiteX2" fmla="*/ 5927895 w 6802190"/>
              <a:gd name="connsiteY2" fmla="*/ 3010584 h 3026626"/>
              <a:gd name="connsiteX3" fmla="*/ 16042 w 6802190"/>
              <a:gd name="connsiteY3" fmla="*/ 3026626 h 3026626"/>
              <a:gd name="connsiteX4" fmla="*/ 0 w 6802190"/>
              <a:gd name="connsiteY4" fmla="*/ 0 h 3026626"/>
              <a:gd name="connsiteX0" fmla="*/ 0 w 6802190"/>
              <a:gd name="connsiteY0" fmla="*/ 0 h 3034647"/>
              <a:gd name="connsiteX1" fmla="*/ 6802190 w 6802190"/>
              <a:gd name="connsiteY1" fmla="*/ 0 h 3034647"/>
              <a:gd name="connsiteX2" fmla="*/ 5927895 w 6802190"/>
              <a:gd name="connsiteY2" fmla="*/ 3010584 h 3034647"/>
              <a:gd name="connsiteX3" fmla="*/ 8021 w 6802190"/>
              <a:gd name="connsiteY3" fmla="*/ 3034647 h 3034647"/>
              <a:gd name="connsiteX4" fmla="*/ 0 w 6802190"/>
              <a:gd name="connsiteY4" fmla="*/ 0 h 303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190" h="3034647">
                <a:moveTo>
                  <a:pt x="0" y="0"/>
                </a:moveTo>
                <a:lnTo>
                  <a:pt x="6802190" y="0"/>
                </a:lnTo>
                <a:lnTo>
                  <a:pt x="5927895" y="3010584"/>
                </a:lnTo>
                <a:lnTo>
                  <a:pt x="8021" y="3034647"/>
                </a:lnTo>
                <a:cubicBezTo>
                  <a:pt x="2674" y="2025772"/>
                  <a:pt x="5347" y="1008875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pic>
        <p:nvPicPr>
          <p:cNvPr id="2097179" name="Рисунок 10" hidden="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15303"/>
            <a:ext cx="9131808" cy="6449568"/>
          </a:xfrm>
          <a:prstGeom prst="rect">
            <a:avLst/>
          </a:prstGeom>
        </p:spPr>
      </p:pic>
      <p:sp>
        <p:nvSpPr>
          <p:cNvPr id="1048712" name="Заголовок 4"/>
          <p:cNvSpPr>
            <a:spLocks noGrp="1"/>
          </p:cNvSpPr>
          <p:nvPr>
            <p:ph type="title"/>
          </p:nvPr>
        </p:nvSpPr>
        <p:spPr>
          <a:xfrm>
            <a:off x="4665" y="2159967"/>
            <a:ext cx="6069110" cy="57606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48713" name="Номер слайда 5"/>
          <p:cNvSpPr txBox="1"/>
          <p:nvPr userDrawn="1"/>
        </p:nvSpPr>
        <p:spPr>
          <a:xfrm>
            <a:off x="12993" y="6111200"/>
            <a:ext cx="713213" cy="252028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ru-RU"/>
            </a:defPPr>
            <a:lvl1pPr marL="0" algn="l" defTabSz="914400" rtl="0" eaLnBrk="1" latinLnBrk="0" hangingPunct="1">
              <a:defRPr sz="4800" kern="1200">
                <a:solidFill>
                  <a:schemeClr val="bg1"/>
                </a:solidFill>
                <a:latin typeface="+mj-lt"/>
                <a:ea typeface="Arial Unicode MS" pitchFamily="34" charset="-128"/>
                <a:cs typeface="Calibri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3511E6-7EE8-49FF-A6B2-04B627EF1AFB}" type="slidenum">
              <a:rPr lang="ru-RU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48714" name="Рисунок 14"/>
          <p:cNvSpPr>
            <a:spLocks noGrp="1"/>
          </p:cNvSpPr>
          <p:nvPr>
            <p:ph type="pic" sz="quarter" idx="12"/>
          </p:nvPr>
        </p:nvSpPr>
        <p:spPr>
          <a:xfrm>
            <a:off x="6300788" y="3086099"/>
            <a:ext cx="2851150" cy="2962275"/>
          </a:xfrm>
          <a:custGeom>
            <a:avLst/>
            <a:gdLst>
              <a:gd name="connsiteX0" fmla="*/ 0 w 2851150"/>
              <a:gd name="connsiteY0" fmla="*/ 0 h 2952750"/>
              <a:gd name="connsiteX1" fmla="*/ 2851150 w 2851150"/>
              <a:gd name="connsiteY1" fmla="*/ 0 h 2952750"/>
              <a:gd name="connsiteX2" fmla="*/ 2851150 w 2851150"/>
              <a:gd name="connsiteY2" fmla="*/ 2952750 h 2952750"/>
              <a:gd name="connsiteX3" fmla="*/ 0 w 2851150"/>
              <a:gd name="connsiteY3" fmla="*/ 2952750 h 2952750"/>
              <a:gd name="connsiteX4" fmla="*/ 0 w 2851150"/>
              <a:gd name="connsiteY4" fmla="*/ 0 h 2952750"/>
              <a:gd name="connsiteX0" fmla="*/ 866775 w 2851150"/>
              <a:gd name="connsiteY0" fmla="*/ 0 h 2962275"/>
              <a:gd name="connsiteX1" fmla="*/ 2851150 w 2851150"/>
              <a:gd name="connsiteY1" fmla="*/ 9525 h 2962275"/>
              <a:gd name="connsiteX2" fmla="*/ 2851150 w 2851150"/>
              <a:gd name="connsiteY2" fmla="*/ 2962275 h 2962275"/>
              <a:gd name="connsiteX3" fmla="*/ 0 w 2851150"/>
              <a:gd name="connsiteY3" fmla="*/ 2962275 h 2962275"/>
              <a:gd name="connsiteX4" fmla="*/ 866775 w 2851150"/>
              <a:gd name="connsiteY4" fmla="*/ 0 h 2962275"/>
              <a:gd name="connsiteX0" fmla="*/ 857250 w 2851150"/>
              <a:gd name="connsiteY0" fmla="*/ 0 h 2962275"/>
              <a:gd name="connsiteX1" fmla="*/ 2851150 w 2851150"/>
              <a:gd name="connsiteY1" fmla="*/ 9525 h 2962275"/>
              <a:gd name="connsiteX2" fmla="*/ 2851150 w 2851150"/>
              <a:gd name="connsiteY2" fmla="*/ 2962275 h 2962275"/>
              <a:gd name="connsiteX3" fmla="*/ 0 w 2851150"/>
              <a:gd name="connsiteY3" fmla="*/ 2962275 h 2962275"/>
              <a:gd name="connsiteX4" fmla="*/ 857250 w 2851150"/>
              <a:gd name="connsiteY4" fmla="*/ 0 h 2962275"/>
              <a:gd name="connsiteX0" fmla="*/ 850900 w 2851150"/>
              <a:gd name="connsiteY0" fmla="*/ 0 h 2962275"/>
              <a:gd name="connsiteX1" fmla="*/ 2851150 w 2851150"/>
              <a:gd name="connsiteY1" fmla="*/ 9525 h 2962275"/>
              <a:gd name="connsiteX2" fmla="*/ 2851150 w 2851150"/>
              <a:gd name="connsiteY2" fmla="*/ 2962275 h 2962275"/>
              <a:gd name="connsiteX3" fmla="*/ 0 w 2851150"/>
              <a:gd name="connsiteY3" fmla="*/ 2962275 h 2962275"/>
              <a:gd name="connsiteX4" fmla="*/ 850900 w 2851150"/>
              <a:gd name="connsiteY4" fmla="*/ 0 h 296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1150" h="2962275">
                <a:moveTo>
                  <a:pt x="850900" y="0"/>
                </a:moveTo>
                <a:lnTo>
                  <a:pt x="2851150" y="9525"/>
                </a:lnTo>
                <a:lnTo>
                  <a:pt x="2851150" y="2962275"/>
                </a:lnTo>
                <a:lnTo>
                  <a:pt x="0" y="2962275"/>
                </a:lnTo>
                <a:lnTo>
                  <a:pt x="850900" y="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048715" name="Прямоугольник 15"/>
          <p:cNvSpPr/>
          <p:nvPr userDrawn="1"/>
        </p:nvSpPr>
        <p:spPr>
          <a:xfrm>
            <a:off x="7153009" y="2093168"/>
            <a:ext cx="1997174" cy="1002903"/>
          </a:xfrm>
          <a:custGeom>
            <a:avLst/>
            <a:gdLst>
              <a:gd name="connsiteX0" fmla="*/ 0 w 1979712"/>
              <a:gd name="connsiteY0" fmla="*/ 0 h 998140"/>
              <a:gd name="connsiteX1" fmla="*/ 1979712 w 1979712"/>
              <a:gd name="connsiteY1" fmla="*/ 0 h 998140"/>
              <a:gd name="connsiteX2" fmla="*/ 1979712 w 1979712"/>
              <a:gd name="connsiteY2" fmla="*/ 998140 h 998140"/>
              <a:gd name="connsiteX3" fmla="*/ 0 w 1979712"/>
              <a:gd name="connsiteY3" fmla="*/ 998140 h 998140"/>
              <a:gd name="connsiteX4" fmla="*/ 0 w 1979712"/>
              <a:gd name="connsiteY4" fmla="*/ 0 h 998140"/>
              <a:gd name="connsiteX0" fmla="*/ 285750 w 1979712"/>
              <a:gd name="connsiteY0" fmla="*/ 0 h 998140"/>
              <a:gd name="connsiteX1" fmla="*/ 1979712 w 1979712"/>
              <a:gd name="connsiteY1" fmla="*/ 0 h 998140"/>
              <a:gd name="connsiteX2" fmla="*/ 1979712 w 1979712"/>
              <a:gd name="connsiteY2" fmla="*/ 998140 h 998140"/>
              <a:gd name="connsiteX3" fmla="*/ 0 w 1979712"/>
              <a:gd name="connsiteY3" fmla="*/ 998140 h 998140"/>
              <a:gd name="connsiteX4" fmla="*/ 285750 w 1979712"/>
              <a:gd name="connsiteY4" fmla="*/ 0 h 998140"/>
              <a:gd name="connsiteX0" fmla="*/ 266700 w 1960662"/>
              <a:gd name="connsiteY0" fmla="*/ 0 h 998140"/>
              <a:gd name="connsiteX1" fmla="*/ 1960662 w 1960662"/>
              <a:gd name="connsiteY1" fmla="*/ 0 h 998140"/>
              <a:gd name="connsiteX2" fmla="*/ 1960662 w 1960662"/>
              <a:gd name="connsiteY2" fmla="*/ 998140 h 998140"/>
              <a:gd name="connsiteX3" fmla="*/ 0 w 1960662"/>
              <a:gd name="connsiteY3" fmla="*/ 998140 h 998140"/>
              <a:gd name="connsiteX4" fmla="*/ 266700 w 1960662"/>
              <a:gd name="connsiteY4" fmla="*/ 0 h 998140"/>
              <a:gd name="connsiteX0" fmla="*/ 280987 w 1974949"/>
              <a:gd name="connsiteY0" fmla="*/ 0 h 1002903"/>
              <a:gd name="connsiteX1" fmla="*/ 1974949 w 1974949"/>
              <a:gd name="connsiteY1" fmla="*/ 0 h 1002903"/>
              <a:gd name="connsiteX2" fmla="*/ 1974949 w 1974949"/>
              <a:gd name="connsiteY2" fmla="*/ 998140 h 1002903"/>
              <a:gd name="connsiteX3" fmla="*/ 0 w 1974949"/>
              <a:gd name="connsiteY3" fmla="*/ 1002903 h 1002903"/>
              <a:gd name="connsiteX4" fmla="*/ 280987 w 1974949"/>
              <a:gd name="connsiteY4" fmla="*/ 0 h 1002903"/>
              <a:gd name="connsiteX0" fmla="*/ 290512 w 1984474"/>
              <a:gd name="connsiteY0" fmla="*/ 0 h 1002903"/>
              <a:gd name="connsiteX1" fmla="*/ 1984474 w 1984474"/>
              <a:gd name="connsiteY1" fmla="*/ 0 h 1002903"/>
              <a:gd name="connsiteX2" fmla="*/ 1984474 w 1984474"/>
              <a:gd name="connsiteY2" fmla="*/ 998140 h 1002903"/>
              <a:gd name="connsiteX3" fmla="*/ 0 w 1984474"/>
              <a:gd name="connsiteY3" fmla="*/ 1002903 h 1002903"/>
              <a:gd name="connsiteX4" fmla="*/ 290512 w 1984474"/>
              <a:gd name="connsiteY4" fmla="*/ 0 h 1002903"/>
              <a:gd name="connsiteX0" fmla="*/ 290512 w 2009874"/>
              <a:gd name="connsiteY0" fmla="*/ 0 h 1002903"/>
              <a:gd name="connsiteX1" fmla="*/ 2009874 w 2009874"/>
              <a:gd name="connsiteY1" fmla="*/ 6350 h 1002903"/>
              <a:gd name="connsiteX2" fmla="*/ 1984474 w 2009874"/>
              <a:gd name="connsiteY2" fmla="*/ 998140 h 1002903"/>
              <a:gd name="connsiteX3" fmla="*/ 0 w 2009874"/>
              <a:gd name="connsiteY3" fmla="*/ 1002903 h 1002903"/>
              <a:gd name="connsiteX4" fmla="*/ 290512 w 2009874"/>
              <a:gd name="connsiteY4" fmla="*/ 0 h 1002903"/>
              <a:gd name="connsiteX0" fmla="*/ 290512 w 1990824"/>
              <a:gd name="connsiteY0" fmla="*/ 0 h 1002903"/>
              <a:gd name="connsiteX1" fmla="*/ 1990824 w 1990824"/>
              <a:gd name="connsiteY1" fmla="*/ 6350 h 1002903"/>
              <a:gd name="connsiteX2" fmla="*/ 1984474 w 1990824"/>
              <a:gd name="connsiteY2" fmla="*/ 998140 h 1002903"/>
              <a:gd name="connsiteX3" fmla="*/ 0 w 1990824"/>
              <a:gd name="connsiteY3" fmla="*/ 1002903 h 1002903"/>
              <a:gd name="connsiteX4" fmla="*/ 290512 w 1990824"/>
              <a:gd name="connsiteY4" fmla="*/ 0 h 1002903"/>
              <a:gd name="connsiteX0" fmla="*/ 290512 w 1991435"/>
              <a:gd name="connsiteY0" fmla="*/ 0 h 1002903"/>
              <a:gd name="connsiteX1" fmla="*/ 1990824 w 1991435"/>
              <a:gd name="connsiteY1" fmla="*/ 6350 h 1002903"/>
              <a:gd name="connsiteX2" fmla="*/ 1990824 w 1991435"/>
              <a:gd name="connsiteY2" fmla="*/ 998140 h 1002903"/>
              <a:gd name="connsiteX3" fmla="*/ 0 w 1991435"/>
              <a:gd name="connsiteY3" fmla="*/ 1002903 h 1002903"/>
              <a:gd name="connsiteX4" fmla="*/ 290512 w 1991435"/>
              <a:gd name="connsiteY4" fmla="*/ 0 h 1002903"/>
              <a:gd name="connsiteX0" fmla="*/ 290512 w 1997174"/>
              <a:gd name="connsiteY0" fmla="*/ 0 h 1002903"/>
              <a:gd name="connsiteX1" fmla="*/ 1997174 w 1997174"/>
              <a:gd name="connsiteY1" fmla="*/ 6350 h 1002903"/>
              <a:gd name="connsiteX2" fmla="*/ 1990824 w 1997174"/>
              <a:gd name="connsiteY2" fmla="*/ 998140 h 1002903"/>
              <a:gd name="connsiteX3" fmla="*/ 0 w 1997174"/>
              <a:gd name="connsiteY3" fmla="*/ 1002903 h 1002903"/>
              <a:gd name="connsiteX4" fmla="*/ 290512 w 1997174"/>
              <a:gd name="connsiteY4" fmla="*/ 0 h 1002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174" h="1002903">
                <a:moveTo>
                  <a:pt x="290512" y="0"/>
                </a:moveTo>
                <a:lnTo>
                  <a:pt x="1997174" y="6350"/>
                </a:lnTo>
                <a:cubicBezTo>
                  <a:pt x="1995057" y="336947"/>
                  <a:pt x="1992941" y="667543"/>
                  <a:pt x="1990824" y="998140"/>
                </a:cubicBezTo>
                <a:lnTo>
                  <a:pt x="0" y="1002903"/>
                </a:lnTo>
                <a:lnTo>
                  <a:pt x="29051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209718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1" y="193991"/>
            <a:ext cx="1141584" cy="38513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9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48.xml"/><Relationship Id="rId34" Type="http://schemas.openxmlformats.org/officeDocument/2006/relationships/slideLayout" Target="../slideLayouts/slideLayout61.xml"/><Relationship Id="rId42" Type="http://schemas.openxmlformats.org/officeDocument/2006/relationships/slideLayout" Target="../slideLayouts/slideLayout69.xml"/><Relationship Id="rId47" Type="http://schemas.openxmlformats.org/officeDocument/2006/relationships/slideLayout" Target="../slideLayouts/slideLayout74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37" Type="http://schemas.openxmlformats.org/officeDocument/2006/relationships/slideLayout" Target="../slideLayouts/slideLayout64.xml"/><Relationship Id="rId40" Type="http://schemas.openxmlformats.org/officeDocument/2006/relationships/slideLayout" Target="../slideLayouts/slideLayout67.xml"/><Relationship Id="rId45" Type="http://schemas.openxmlformats.org/officeDocument/2006/relationships/slideLayout" Target="../slideLayouts/slideLayout72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36" Type="http://schemas.openxmlformats.org/officeDocument/2006/relationships/slideLayout" Target="../slideLayouts/slideLayout63.xml"/><Relationship Id="rId49" Type="http://schemas.openxmlformats.org/officeDocument/2006/relationships/image" Target="../media/image1.png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slideLayout" Target="../slideLayouts/slideLayout58.xml"/><Relationship Id="rId44" Type="http://schemas.openxmlformats.org/officeDocument/2006/relationships/slideLayout" Target="../slideLayouts/slideLayout71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35" Type="http://schemas.openxmlformats.org/officeDocument/2006/relationships/slideLayout" Target="../slideLayouts/slideLayout62.xml"/><Relationship Id="rId43" Type="http://schemas.openxmlformats.org/officeDocument/2006/relationships/slideLayout" Target="../slideLayouts/slideLayout70.xml"/><Relationship Id="rId48" Type="http://schemas.openxmlformats.org/officeDocument/2006/relationships/theme" Target="../theme/theme2.xml"/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slideLayout" Target="../slideLayouts/slideLayout60.xml"/><Relationship Id="rId38" Type="http://schemas.openxmlformats.org/officeDocument/2006/relationships/slideLayout" Target="../slideLayouts/slideLayout65.xml"/><Relationship Id="rId4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47.xml"/><Relationship Id="rId41" Type="http://schemas.openxmlformats.org/officeDocument/2006/relationships/slideLayout" Target="../slideLayouts/slideLayout68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9F9F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4665" y="792163"/>
            <a:ext cx="6069110" cy="576065"/>
          </a:xfrm>
          <a:prstGeom prst="rect">
            <a:avLst/>
          </a:prstGeom>
        </p:spPr>
        <p:txBody>
          <a:bodyPr vert="horz" lIns="144000" tIns="45720" rIns="91440" bIns="0" rtlCol="0" anchor="b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4665" y="1367879"/>
            <a:ext cx="6069110" cy="4275684"/>
          </a:xfrm>
          <a:prstGeom prst="rect">
            <a:avLst/>
          </a:prstGeom>
        </p:spPr>
        <p:txBody>
          <a:bodyPr vert="horz" lIns="144000" tIns="45720" rIns="288000" bIns="4572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2"/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4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723" r:id="rId27"/>
  </p:sldLayoutIdLst>
  <p:hf hdr="0" ftr="0" dt="0"/>
  <p:txStyles>
    <p:titleStyle>
      <a:lvl1pPr marL="88900" indent="0" algn="l" defTabSz="914400" rtl="0" eaLnBrk="1" latinLnBrk="0" hangingPunct="1">
        <a:spcBef>
          <a:spcPct val="0"/>
        </a:spcBef>
        <a:buNone/>
        <a:defRPr sz="2400" b="1" kern="1200" spc="0" baseline="0">
          <a:solidFill>
            <a:schemeClr val="tx2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8890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468000" indent="-360000" algn="l" defTabSz="914400" rtl="0" eaLnBrk="1" latinLnBrk="0" hangingPunct="1">
        <a:spcBef>
          <a:spcPts val="800"/>
        </a:spcBef>
        <a:buSzPct val="100000"/>
        <a:buFontTx/>
        <a:buBlip>
          <a:blip r:embed="rId29"/>
        </a:buBlip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715963" indent="-252000" algn="l" defTabSz="914400" rtl="0" eaLnBrk="1" latinLnBrk="0" hangingPunct="1">
        <a:spcBef>
          <a:spcPts val="400"/>
        </a:spcBef>
        <a:buClr>
          <a:schemeClr val="accent1"/>
        </a:buClr>
        <a:buSzPct val="100000"/>
        <a:buFont typeface="Wingdings" pitchFamily="2" charset="2"/>
        <a:buChar char=""/>
        <a:defRPr sz="1800" kern="120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9F9F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" y="792164"/>
            <a:ext cx="6069110" cy="576065"/>
          </a:xfrm>
          <a:prstGeom prst="rect">
            <a:avLst/>
          </a:prstGeom>
        </p:spPr>
        <p:txBody>
          <a:bodyPr vert="horz" lIns="144000" tIns="45720" rIns="91440" bIns="0" rtlCol="0" anchor="b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65" y="1367880"/>
            <a:ext cx="6069110" cy="4275684"/>
          </a:xfrm>
          <a:prstGeom prst="rect">
            <a:avLst/>
          </a:prstGeom>
        </p:spPr>
        <p:txBody>
          <a:bodyPr vert="horz" lIns="144000" tIns="45720" rIns="288000" bIns="4572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2"/>
            <a:endParaRPr lang="ru-RU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4667" y="6099203"/>
            <a:ext cx="813189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86438-FA8E-4A8D-8777-67882AF6EC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49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721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22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marL="88900" indent="0" algn="l" defTabSz="914400" rtl="0" eaLnBrk="1" latinLnBrk="0" hangingPunct="1">
        <a:spcBef>
          <a:spcPct val="0"/>
        </a:spcBef>
        <a:buNone/>
        <a:defRPr sz="2400" b="1" kern="1200" spc="0" baseline="0">
          <a:solidFill>
            <a:schemeClr val="tx2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8890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tabLst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468000" indent="-360000" algn="l" defTabSz="914400" rtl="0" eaLnBrk="1" latinLnBrk="0" hangingPunct="1">
        <a:spcBef>
          <a:spcPts val="800"/>
        </a:spcBef>
        <a:buSzPct val="100000"/>
        <a:buFontTx/>
        <a:buBlip>
          <a:blip r:embed="rId49"/>
        </a:buBlip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715963" indent="-252000" algn="l" defTabSz="914400" rtl="0" eaLnBrk="1" latinLnBrk="0" hangingPunct="1">
        <a:spcBef>
          <a:spcPts val="400"/>
        </a:spcBef>
        <a:buClr>
          <a:schemeClr val="accent1"/>
        </a:buClr>
        <a:buSzPct val="100000"/>
        <a:buFont typeface="Wingdings" pitchFamily="2" charset="2"/>
        <a:buChar char=""/>
        <a:tabLst/>
        <a:defRPr sz="1800" kern="120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F7A83C5-DB2E-4417-9B14-0D1322F06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СОТНИКОВ</a:t>
            </a:r>
            <a:br>
              <a:rPr lang="ru-RU" sz="3200" dirty="0"/>
            </a:br>
            <a:r>
              <a:rPr lang="ru-RU" dirty="0"/>
              <a:t>Евгений</a:t>
            </a:r>
          </a:p>
        </p:txBody>
      </p:sp>
    </p:spTree>
    <p:extLst>
      <p:ext uri="{BB962C8B-B14F-4D97-AF65-F5344CB8AC3E}">
        <p14:creationId xmlns:p14="http://schemas.microsoft.com/office/powerpoint/2010/main" val="20056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88900" lvl="1" indent="0">
              <a:spcAft>
                <a:spcPts val="200"/>
              </a:spcAft>
              <a:buNone/>
            </a:pPr>
            <a:r>
              <a:rPr lang="ru-RU" b="1" dirty="0">
                <a:solidFill>
                  <a:schemeClr val="tx2"/>
                </a:solidFill>
              </a:rPr>
              <a:t>Тренер-консультант</a:t>
            </a:r>
          </a:p>
          <a:p>
            <a:pPr marL="88900" lvl="1" indent="0">
              <a:spcAft>
                <a:spcPts val="200"/>
              </a:spcAft>
              <a:buNone/>
            </a:pPr>
            <a:r>
              <a:rPr lang="ru-RU" b="1" dirty="0"/>
              <a:t>Образование: 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Высшее инженерное, МАДИ (1987 - 1993).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 err="1"/>
              <a:t>МВА</a:t>
            </a:r>
            <a:r>
              <a:rPr lang="ru-RU" sz="1600" dirty="0"/>
              <a:t>, </a:t>
            </a:r>
            <a:r>
              <a:rPr lang="ru-RU" sz="1600" dirty="0" err="1"/>
              <a:t>РНВШУ</a:t>
            </a:r>
            <a:r>
              <a:rPr lang="ru-RU" sz="1600" dirty="0"/>
              <a:t> при </a:t>
            </a:r>
            <a:r>
              <a:rPr lang="ru-RU" sz="1600" dirty="0" err="1"/>
              <a:t>АНХ</a:t>
            </a:r>
            <a:r>
              <a:rPr lang="ru-RU" sz="1600" dirty="0"/>
              <a:t> РФ.</a:t>
            </a:r>
          </a:p>
          <a:p>
            <a:pPr marL="88900" lvl="1" indent="0">
              <a:spcAft>
                <a:spcPts val="200"/>
              </a:spcAft>
              <a:buNone/>
            </a:pPr>
            <a:r>
              <a:rPr lang="ru-RU" b="1" dirty="0"/>
              <a:t>Опыт работы: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Тренер-консультант </a:t>
            </a:r>
            <a:r>
              <a:rPr lang="ru-RU" sz="1600" dirty="0" err="1"/>
              <a:t>Consulting</a:t>
            </a:r>
            <a:r>
              <a:rPr lang="ru-RU" sz="1600" dirty="0"/>
              <a:t> </a:t>
            </a:r>
            <a:r>
              <a:rPr lang="ru-RU" sz="1600" dirty="0" err="1"/>
              <a:t>and</a:t>
            </a:r>
            <a:r>
              <a:rPr lang="ru-RU" sz="1600" dirty="0"/>
              <a:t> </a:t>
            </a:r>
            <a:r>
              <a:rPr lang="ru-RU" sz="1600" dirty="0" err="1"/>
              <a:t>Coaching</a:t>
            </a:r>
            <a:r>
              <a:rPr lang="ru-RU" sz="1600" dirty="0"/>
              <a:t>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Исполнительный директор.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Генеральный директор.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Руководитель дилерского центра.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Руководитель отдела продаж.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Автомобильный бизнес.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ru-RU" sz="1600" dirty="0"/>
              <a:t>Научный сотрудник.</a:t>
            </a:r>
          </a:p>
          <a:p>
            <a:endParaRPr lang="ru-RU" sz="16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ru-RU" dirty="0"/>
              <a:t>Евгений Сотников</a:t>
            </a:r>
            <a:endParaRPr lang="ru-RU" sz="1800" spc="0" dirty="0">
              <a:solidFill>
                <a:schemeClr val="accent4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5C6A4AE-9092-404C-8D8C-7D08E7E6BDF1}"/>
              </a:ext>
            </a:extLst>
          </p:cNvPr>
          <p:cNvSpPr/>
          <p:nvPr/>
        </p:nvSpPr>
        <p:spPr>
          <a:xfrm>
            <a:off x="2195736" y="215751"/>
            <a:ext cx="3358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КРАТКАЯ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96493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BD2144F0-BEF0-4D82-82A3-558CDBB389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-7144" y="1799927"/>
            <a:ext cx="7459464" cy="3908724"/>
          </a:xfrm>
        </p:spPr>
        <p:txBody>
          <a:bodyPr/>
          <a:lstStyle/>
          <a:p>
            <a:pPr marL="88900" lvl="1" indent="0" fontAlgn="t">
              <a:spcAft>
                <a:spcPts val="200"/>
              </a:spcAft>
              <a:buNone/>
            </a:pPr>
            <a:r>
              <a:rPr lang="ru-RU" sz="1600" b="1" dirty="0"/>
              <a:t>ООО </a:t>
            </a:r>
            <a:r>
              <a:rPr lang="ru-RU" sz="1600" b="1" dirty="0" smtClean="0"/>
              <a:t>«Консалтинг </a:t>
            </a:r>
            <a:r>
              <a:rPr lang="ru-RU" sz="1600" b="1" dirty="0"/>
              <a:t>энд </a:t>
            </a:r>
            <a:r>
              <a:rPr lang="ru-RU" sz="1600" b="1" dirty="0" err="1"/>
              <a:t>коачинг</a:t>
            </a:r>
            <a:r>
              <a:rPr lang="ru-RU" sz="1600" b="1" dirty="0"/>
              <a:t>» </a:t>
            </a:r>
            <a:br>
              <a:rPr lang="ru-RU" sz="1600" b="1" dirty="0"/>
            </a:br>
            <a:r>
              <a:rPr lang="ru-RU" sz="1600" b="1" dirty="0"/>
              <a:t>(с апр. 2010 года по наст. Время)</a:t>
            </a:r>
            <a:br>
              <a:rPr lang="ru-RU" sz="1600" b="1" dirty="0"/>
            </a:br>
            <a:r>
              <a:rPr lang="ru-RU" sz="1600" b="1" dirty="0"/>
              <a:t>Исполнительный директор, бизнес-консультант, коуч</a:t>
            </a:r>
          </a:p>
          <a:p>
            <a:pPr marL="357188" lvl="1" indent="-249238" fontAlgn="t">
              <a:spcBef>
                <a:spcPts val="1200"/>
              </a:spcBef>
            </a:pPr>
            <a:r>
              <a:rPr lang="ru-RU" sz="1200" dirty="0"/>
              <a:t>Подбор и обучение бизнес-консультантов, разработка методологии полевых проектов и тренингов, подготовка и участие в тендерах ведущих автопроизводителей, опыт работы с представительствами </a:t>
            </a:r>
            <a:r>
              <a:rPr lang="en-US" sz="1200" dirty="0"/>
              <a:t>MERCEDES BENZ, </a:t>
            </a:r>
            <a:r>
              <a:rPr lang="ru-RU" sz="1200" dirty="0"/>
              <a:t>PORSCHE, BMW, AUDI, JAGUAR, LAND ROVER, VW, SKODA, RENAULT, LEXUS, TOYOTA, MAZDA, </a:t>
            </a:r>
            <a:r>
              <a:rPr lang="en-US" sz="1200" dirty="0"/>
              <a:t>INFINITI</a:t>
            </a:r>
            <a:r>
              <a:rPr lang="ru-RU" sz="1200" dirty="0"/>
              <a:t>, NISSAN, SUBARU, FIAT CHRYSLER, CHEVROLET, OPEL,IVECO, HYUNDAI, KIA, LADA, GAZ, CASTROL.</a:t>
            </a:r>
          </a:p>
          <a:p>
            <a:pPr marL="357188" lvl="1" indent="-249238" fontAlgn="t">
              <a:spcBef>
                <a:spcPts val="1200"/>
              </a:spcBef>
            </a:pPr>
            <a:r>
              <a:rPr lang="ru-RU" sz="1200" dirty="0"/>
              <a:t>Работа в полевых проектах непосредственно на дилерских предприятиях (более 60 ДП). Успешно реализованные проекты по внедрению бизнес-процессов (подробнее на собеседовании). </a:t>
            </a:r>
          </a:p>
          <a:p>
            <a:pPr marL="357188" lvl="1" indent="-249238" fontAlgn="t">
              <a:spcBef>
                <a:spcPts val="1200"/>
              </a:spcBef>
            </a:pPr>
            <a:r>
              <a:rPr lang="ru-RU" sz="1200" dirty="0"/>
              <a:t>Проведение тренингов всех уровней, в том числе конференций представительств. </a:t>
            </a:r>
          </a:p>
          <a:p>
            <a:pPr marL="357188" lvl="1" indent="-249238" fontAlgn="t">
              <a:spcBef>
                <a:spcPts val="1200"/>
              </a:spcBef>
            </a:pPr>
            <a:r>
              <a:rPr lang="ru-RU" sz="1200" dirty="0"/>
              <a:t>Бизнес-консультирование предприятий автомобильного ритейла:</a:t>
            </a:r>
          </a:p>
          <a:p>
            <a:pPr marL="627063" lvl="2" indent="-290200" fontAlgn="t">
              <a:spcBef>
                <a:spcPts val="0"/>
              </a:spcBef>
              <a:spcAft>
                <a:spcPts val="200"/>
              </a:spcAft>
            </a:pPr>
            <a:r>
              <a:rPr lang="ru-RU" sz="1200" dirty="0"/>
              <a:t>Управление предприятием</a:t>
            </a:r>
          </a:p>
          <a:p>
            <a:pPr marL="627063" lvl="2" indent="-290200" fontAlgn="t">
              <a:spcBef>
                <a:spcPts val="0"/>
              </a:spcBef>
              <a:spcAft>
                <a:spcPts val="200"/>
              </a:spcAft>
            </a:pPr>
            <a:r>
              <a:rPr lang="ru-RU" sz="1200" dirty="0"/>
              <a:t>Управление эффективностью процессов отделов продаж и послепродажного обслуживания</a:t>
            </a:r>
          </a:p>
          <a:p>
            <a:pPr marL="627063" lvl="2" indent="-290200" fontAlgn="t">
              <a:spcBef>
                <a:spcPts val="0"/>
              </a:spcBef>
              <a:spcAft>
                <a:spcPts val="200"/>
              </a:spcAft>
            </a:pPr>
            <a:r>
              <a:rPr lang="ru-RU" sz="1200" dirty="0"/>
              <a:t>Управление персоналом</a:t>
            </a:r>
          </a:p>
          <a:p>
            <a:pPr marL="627063" lvl="2" indent="-290200" fontAlgn="t">
              <a:spcBef>
                <a:spcPts val="0"/>
              </a:spcBef>
              <a:spcAft>
                <a:spcPts val="200"/>
              </a:spcAft>
            </a:pPr>
            <a:r>
              <a:rPr lang="ru-RU" sz="1200" dirty="0" err="1"/>
              <a:t>Коучинг</a:t>
            </a:r>
            <a:r>
              <a:rPr lang="ru-RU" sz="1200" dirty="0"/>
              <a:t> высшего и среднего менеджмента предприятий.</a:t>
            </a:r>
          </a:p>
          <a:p>
            <a:pPr marL="627063" lvl="2" indent="-290200">
              <a:spcBef>
                <a:spcPts val="0"/>
              </a:spcBef>
              <a:spcAft>
                <a:spcPts val="200"/>
              </a:spcAft>
            </a:pPr>
            <a:endParaRPr lang="ru-RU" sz="120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AA40600D-CC3D-4FF2-B023-821D0ED61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Евгений Сотников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4D63542-9A79-467A-9AA7-A5A169FE6BB0}"/>
              </a:ext>
            </a:extLst>
          </p:cNvPr>
          <p:cNvSpPr/>
          <p:nvPr/>
        </p:nvSpPr>
        <p:spPr>
          <a:xfrm>
            <a:off x="2195736" y="215751"/>
            <a:ext cx="33040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ОПЫТ РАБОТЫ В </a:t>
            </a:r>
            <a:r>
              <a:rPr lang="en-US" sz="2000" b="1" dirty="0">
                <a:solidFill>
                  <a:schemeClr val="tx2"/>
                </a:solidFill>
              </a:rPr>
              <a:t>CO&amp;CO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08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0"/>
          </p:nvPr>
        </p:nvSpPr>
        <p:spPr>
          <a:xfrm>
            <a:off x="-7144" y="1799927"/>
            <a:ext cx="7171432" cy="3908724"/>
          </a:xfrm>
        </p:spPr>
        <p:txBody>
          <a:bodyPr/>
          <a:lstStyle/>
          <a:p>
            <a:pPr marL="88900" lvl="1" indent="0" fontAlgn="t">
              <a:spcAft>
                <a:spcPts val="200"/>
              </a:spcAft>
              <a:buNone/>
            </a:pPr>
            <a:r>
              <a:rPr lang="ru-RU" sz="1600" b="1" dirty="0"/>
              <a:t>Диверсифицированная сетевая автомобильная торгово-производственная компания по Приволжскому Федеральному округу </a:t>
            </a:r>
            <a:r>
              <a:rPr lang="ru-RU" sz="1600" b="1" dirty="0" smtClean="0"/>
              <a:t>«</a:t>
            </a:r>
            <a:r>
              <a:rPr lang="ru-RU" sz="1600" b="1" dirty="0" err="1" smtClean="0"/>
              <a:t>АвтоБриз</a:t>
            </a:r>
            <a:r>
              <a:rPr lang="ru-RU" sz="1600" b="1" dirty="0" smtClean="0"/>
              <a:t>». 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Сентябрь 2008 — Декабрь </a:t>
            </a:r>
            <a:r>
              <a:rPr lang="ru-RU" sz="1600" b="1" dirty="0" smtClean="0"/>
              <a:t>2008</a:t>
            </a:r>
          </a:p>
          <a:p>
            <a:pPr marL="357188" lvl="1" indent="-249238" fontAlgn="t">
              <a:spcBef>
                <a:spcPts val="600"/>
              </a:spcBef>
            </a:pPr>
            <a:r>
              <a:rPr lang="ru-RU" sz="1200" dirty="0"/>
              <a:t>Официальный </a:t>
            </a:r>
            <a:r>
              <a:rPr lang="ru-RU" sz="1200" dirty="0"/>
              <a:t>дилер "KIA", "</a:t>
            </a:r>
            <a:r>
              <a:rPr lang="ru-RU" sz="1200" dirty="0" err="1"/>
              <a:t>Cherry</a:t>
            </a:r>
            <a:r>
              <a:rPr lang="ru-RU" sz="1200" dirty="0"/>
              <a:t>", партнер "VOLVO", "</a:t>
            </a:r>
            <a:r>
              <a:rPr lang="ru-RU" sz="1200" dirty="0" err="1"/>
              <a:t>Skoda</a:t>
            </a:r>
            <a:r>
              <a:rPr lang="ru-RU" sz="1200" dirty="0"/>
              <a:t>". Владелец автомобильного завода по производству </a:t>
            </a:r>
            <a:r>
              <a:rPr lang="ru-RU" sz="1200" dirty="0" err="1"/>
              <a:t>грузо</a:t>
            </a:r>
            <a:r>
              <a:rPr lang="ru-RU" sz="1200" dirty="0"/>
              <a:t>-пассажирских транспортных средств.</a:t>
            </a:r>
          </a:p>
          <a:p>
            <a:pPr marL="88900" lvl="1" indent="0" fontAlgn="t">
              <a:spcAft>
                <a:spcPts val="200"/>
              </a:spcAft>
              <a:buNone/>
            </a:pPr>
            <a:r>
              <a:rPr lang="ru-RU" sz="1600" b="1" dirty="0"/>
              <a:t>Заместитель Генерального директора </a:t>
            </a:r>
            <a:br>
              <a:rPr lang="ru-RU" sz="1600" b="1" dirty="0"/>
            </a:br>
            <a:r>
              <a:rPr lang="ru-RU" sz="1600" b="1" dirty="0"/>
              <a:t>по стратегическому управлению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Реструктуризация, разработка организационной структуры,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управление персоналом, переговоры всех уровней,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перераспределение активов,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структурирование кадровой политики, разрешение трудовых споров,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оптимизация дебиторской и кредиторской задолженностей,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ликвидация входящих в группу компаний юридических лиц.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Антикризисное управление.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Организация дилерских предприятий "VOLVO" и "</a:t>
            </a:r>
            <a:r>
              <a:rPr lang="ru-RU" sz="1200" dirty="0" err="1"/>
              <a:t>Skoda</a:t>
            </a:r>
            <a:r>
              <a:rPr lang="ru-RU" sz="1200" dirty="0"/>
              <a:t>" и </a:t>
            </a:r>
            <a:r>
              <a:rPr lang="ru-RU" sz="1200" dirty="0" err="1"/>
              <a:t>соотвествующей</a:t>
            </a:r>
            <a:r>
              <a:rPr lang="ru-RU" sz="1200" dirty="0"/>
              <a:t> инфраструктуры.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Количество сотрудников в подчинении - 240 человек.</a:t>
            </a:r>
          </a:p>
          <a:p>
            <a:pPr marL="357188" lvl="1" indent="-249238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ru-RU" sz="1400" dirty="0"/>
          </a:p>
        </p:txBody>
      </p:sp>
      <p:sp>
        <p:nvSpPr>
          <p:cNvPr id="10" name="Заголовок 4">
            <a:extLst>
              <a:ext uri="{FF2B5EF4-FFF2-40B4-BE49-F238E27FC236}">
                <a16:creationId xmlns="" xmlns:a16="http://schemas.microsoft.com/office/drawing/2014/main" id="{AA40600D-CC3D-4FF2-B023-821D0ED61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Евгений Сотников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5CE4E53-1489-4EB6-8BA4-4999ED77AB10}"/>
              </a:ext>
            </a:extLst>
          </p:cNvPr>
          <p:cNvSpPr/>
          <p:nvPr/>
        </p:nvSpPr>
        <p:spPr>
          <a:xfrm>
            <a:off x="2195736" y="215751"/>
            <a:ext cx="2985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ПРЕДЫДУЩИЙ ОПЫТ</a:t>
            </a:r>
          </a:p>
        </p:txBody>
      </p:sp>
    </p:spTree>
    <p:extLst>
      <p:ext uri="{BB962C8B-B14F-4D97-AF65-F5344CB8AC3E}">
        <p14:creationId xmlns:p14="http://schemas.microsoft.com/office/powerpoint/2010/main" val="332367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10"/>
          </p:nvPr>
        </p:nvSpPr>
        <p:spPr>
          <a:xfrm>
            <a:off x="-7144" y="1799927"/>
            <a:ext cx="7171432" cy="3908724"/>
          </a:xfrm>
        </p:spPr>
        <p:txBody>
          <a:bodyPr/>
          <a:lstStyle/>
          <a:p>
            <a:pPr marL="88900" lvl="1" indent="0" fontAlgn="t">
              <a:spcAft>
                <a:spcPts val="200"/>
              </a:spcAft>
              <a:buNone/>
            </a:pPr>
            <a:r>
              <a:rPr lang="ru-RU" sz="1600" b="1" dirty="0"/>
              <a:t>Группа компаний </a:t>
            </a:r>
            <a:r>
              <a:rPr lang="ru-RU" sz="1600" b="1" dirty="0" err="1"/>
              <a:t>Элекс</a:t>
            </a:r>
            <a:r>
              <a:rPr lang="ru-RU" sz="1600" b="1" dirty="0"/>
              <a:t>-Полюс </a:t>
            </a:r>
            <a:br>
              <a:rPr lang="ru-RU" sz="1600" b="1" dirty="0"/>
            </a:br>
            <a:r>
              <a:rPr lang="ru-RU" sz="1600" b="1" dirty="0"/>
              <a:t>(Сент. 2007 — Июнь 2008)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Руководитель Санкт-Петербургского филиала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Реструктуризация филиала, разработка и внедрение новой управленческой структуры филиала в сжатые сроки, получение </a:t>
            </a:r>
            <a:r>
              <a:rPr lang="ru-RU" sz="1200" dirty="0" err="1"/>
              <a:t>дилерства</a:t>
            </a:r>
            <a:r>
              <a:rPr lang="ru-RU" sz="1200" dirty="0"/>
              <a:t> </a:t>
            </a:r>
            <a:r>
              <a:rPr lang="ru-RU" sz="1200" dirty="0" err="1"/>
              <a:t>Chrysler</a:t>
            </a:r>
            <a:r>
              <a:rPr lang="ru-RU" sz="1200" dirty="0"/>
              <a:t> </a:t>
            </a:r>
            <a:r>
              <a:rPr lang="ru-RU" sz="1200" dirty="0" err="1"/>
              <a:t>Jeep</a:t>
            </a:r>
            <a:r>
              <a:rPr lang="ru-RU" sz="1200" dirty="0"/>
              <a:t> </a:t>
            </a:r>
            <a:r>
              <a:rPr lang="ru-RU" sz="1200" dirty="0" err="1"/>
              <a:t>Dodge</a:t>
            </a:r>
            <a:r>
              <a:rPr lang="ru-RU" sz="1200" dirty="0"/>
              <a:t>, создание профессиональной команды для открытия нового ДЦ, управление и контроль деятельности филиала (4 автосалона, 4 </a:t>
            </a:r>
            <a:r>
              <a:rPr lang="ru-RU" sz="1200" dirty="0" err="1"/>
              <a:t>техцентра</a:t>
            </a:r>
            <a:r>
              <a:rPr lang="ru-RU" sz="1200" dirty="0"/>
              <a:t>, прокат авто). Разрешение трудовых конфликтов и споров.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Количество сотрудников в подчинении - 450 человек.</a:t>
            </a:r>
          </a:p>
          <a:p>
            <a:pPr marL="88900" lvl="1" indent="0" fontAlgn="t">
              <a:spcAft>
                <a:spcPts val="200"/>
              </a:spcAft>
              <a:buNone/>
            </a:pPr>
            <a:r>
              <a:rPr lang="ru-RU" sz="1600" b="1" dirty="0"/>
              <a:t>Декабрь 2003 — Сентябрь 2007 </a:t>
            </a:r>
            <a:br>
              <a:rPr lang="ru-RU" sz="1600" b="1" dirty="0"/>
            </a:br>
            <a:r>
              <a:rPr lang="ru-RU" sz="1600" b="1" dirty="0"/>
              <a:t>(3 года 10 месяцев)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Группа компаний </a:t>
            </a:r>
            <a:r>
              <a:rPr lang="ru-RU" sz="1200" dirty="0" err="1"/>
              <a:t>Элекс</a:t>
            </a:r>
            <a:r>
              <a:rPr lang="ru-RU" sz="1200" dirty="0"/>
              <a:t>-Полюс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Руководитель Бизнес-Блока «Иностранные легковые автомобили»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Запуск двух автосалонов по продаже автомобилей иностранного производства. Разработка, защита, обеспечение исполнения и контроль годовых бизнес-планов. Внедрение новых технологий продаж, проведение обучения (тренингов, семинаров, индивидуальная работа с торговым персоналом). Разработка акций по стимулированию сбыта. Бюджетирование. Разрешение трудовых конфликтов.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</a:pPr>
            <a:r>
              <a:rPr lang="ru-RU" sz="1200" dirty="0"/>
              <a:t>Участие в разработке структуры и в открытии региональных автосалонов по продаже автомобилей иностранного производства. </a:t>
            </a:r>
          </a:p>
          <a:p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0A6526-0850-4796-BCCB-A73103805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Евгений Сотников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0FDC432F-6DD7-4FB8-8740-0D246A2F9C26}"/>
              </a:ext>
            </a:extLst>
          </p:cNvPr>
          <p:cNvSpPr/>
          <p:nvPr/>
        </p:nvSpPr>
        <p:spPr>
          <a:xfrm>
            <a:off x="2195736" y="215751"/>
            <a:ext cx="2985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ПРЕДЫДУЩИЙ ОПЫТ</a:t>
            </a:r>
          </a:p>
        </p:txBody>
      </p:sp>
    </p:spTree>
    <p:extLst>
      <p:ext uri="{BB962C8B-B14F-4D97-AF65-F5344CB8AC3E}">
        <p14:creationId xmlns:p14="http://schemas.microsoft.com/office/powerpoint/2010/main" val="292622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10"/>
          </p:nvPr>
        </p:nvSpPr>
        <p:spPr>
          <a:xfrm>
            <a:off x="-7144" y="1799927"/>
            <a:ext cx="7027416" cy="3908724"/>
          </a:xfrm>
        </p:spPr>
        <p:txBody>
          <a:bodyPr/>
          <a:lstStyle/>
          <a:p>
            <a:pPr marL="88900" lvl="1" indent="0" fontAlgn="t">
              <a:spcAft>
                <a:spcPts val="200"/>
              </a:spcAft>
              <a:buNone/>
            </a:pPr>
            <a:r>
              <a:rPr lang="ru-RU" sz="1600" b="1" dirty="0"/>
              <a:t>Группа компаний </a:t>
            </a:r>
            <a:r>
              <a:rPr lang="ru-RU" sz="1600" b="1" dirty="0" err="1"/>
              <a:t>Элекс</a:t>
            </a:r>
            <a:r>
              <a:rPr lang="ru-RU" sz="1600" b="1" dirty="0"/>
              <a:t>-Полюс</a:t>
            </a:r>
            <a:br>
              <a:rPr lang="ru-RU" sz="1600" b="1" dirty="0"/>
            </a:br>
            <a:r>
              <a:rPr lang="ru-RU" sz="1600" b="1" dirty="0"/>
              <a:t>(</a:t>
            </a:r>
            <a:r>
              <a:rPr lang="ru-RU" sz="1600" b="1" dirty="0" err="1"/>
              <a:t>Сент</a:t>
            </a:r>
            <a:r>
              <a:rPr lang="ru-RU" sz="1600" b="1" dirty="0"/>
              <a:t> 2002 — Дек. 2003)</a:t>
            </a:r>
          </a:p>
          <a:p>
            <a:pPr marL="88900" lvl="1" indent="0" fontAlgn="t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1600" b="1" dirty="0"/>
              <a:t>Руководитель направления по продаже автомобилей иностранного производства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  <a:spcAft>
                <a:spcPts val="200"/>
              </a:spcAft>
            </a:pPr>
            <a:r>
              <a:rPr lang="ru-RU" sz="1200" dirty="0"/>
              <a:t>Запуск второго автосалона по продаже автомобилей иностранного производства. Получение статуса официального дилера. Отдел логистики. Расширение спектра дополнительных услуг для максимального удовлетворения клиентов и повышения доходности бизнеса (увеличения чистой прибыли). Организация работы Дилерских Центров в соответствии с корпоративными стандартами и требованиями производителя.</a:t>
            </a:r>
            <a:br>
              <a:rPr lang="ru-RU" sz="1200" dirty="0"/>
            </a:br>
            <a:r>
              <a:rPr lang="ru-RU" sz="1200" dirty="0"/>
              <a:t>Количество сотрудников в подчинении - 22 человека.</a:t>
            </a:r>
          </a:p>
          <a:p>
            <a:pPr marL="88900" lvl="1" indent="0" fontAlgn="t">
              <a:spcAft>
                <a:spcPts val="200"/>
              </a:spcAft>
              <a:buNone/>
            </a:pPr>
            <a:r>
              <a:rPr lang="ru-RU" sz="1600" b="1" dirty="0"/>
              <a:t>(Сентябрь 2000 — Сентябрь 2002)</a:t>
            </a:r>
            <a:br>
              <a:rPr lang="ru-RU" sz="1600" b="1" dirty="0"/>
            </a:br>
            <a:r>
              <a:rPr lang="ru-RU" sz="1600" b="1" dirty="0"/>
              <a:t>Начальник отдела продаж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  <a:spcAft>
                <a:spcPts val="200"/>
              </a:spcAft>
            </a:pPr>
            <a:r>
              <a:rPr lang="ru-RU" sz="1200" dirty="0"/>
              <a:t>Организация нового структурного подразделения в компании – продажа автомобилей иностранного производства, с нуля - подбор персонала, поиск и заключения договоров с поставщиками, организация торговых площадей, мониторинг рынка, планирование продаж, разработка стратегии развития, разработка рекламного бюджета, анализ эффективности деятельности подразделения, непосредственная работа с клиентами, организация доставки.</a:t>
            </a:r>
            <a:br>
              <a:rPr lang="ru-RU" sz="1200" dirty="0"/>
            </a:br>
            <a:r>
              <a:rPr lang="ru-RU" sz="1200" dirty="0"/>
              <a:t>Получение статуса официального дилера. </a:t>
            </a:r>
          </a:p>
          <a:p>
            <a:pPr marL="357188" lvl="1" indent="-249238" fontAlgn="t">
              <a:lnSpc>
                <a:spcPct val="90000"/>
              </a:lnSpc>
              <a:spcBef>
                <a:spcPts val="600"/>
              </a:spcBef>
              <a:spcAft>
                <a:spcPts val="200"/>
              </a:spcAft>
            </a:pP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E1121C-F95F-4EF9-93A4-8BEA07EE6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Евгений Сотников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D93FEA5-F896-4E46-8880-1492EC7F44D4}"/>
              </a:ext>
            </a:extLst>
          </p:cNvPr>
          <p:cNvSpPr/>
          <p:nvPr/>
        </p:nvSpPr>
        <p:spPr>
          <a:xfrm>
            <a:off x="2195736" y="215751"/>
            <a:ext cx="2985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ПРЕДЫДУЩИЙ ОПЫТ</a:t>
            </a:r>
          </a:p>
        </p:txBody>
      </p:sp>
    </p:spTree>
    <p:extLst>
      <p:ext uri="{BB962C8B-B14F-4D97-AF65-F5344CB8AC3E}">
        <p14:creationId xmlns:p14="http://schemas.microsoft.com/office/powerpoint/2010/main" val="57510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Co&amp;Co_2017">
  <a:themeElements>
    <a:clrScheme name="Co&amp;Co">
      <a:dk1>
        <a:sysClr val="windowText" lastClr="000000"/>
      </a:dk1>
      <a:lt1>
        <a:sysClr val="window" lastClr="FFFFFF"/>
      </a:lt1>
      <a:dk2>
        <a:srgbClr val="0F68A7"/>
      </a:dk2>
      <a:lt2>
        <a:srgbClr val="DCDDDE"/>
      </a:lt2>
      <a:accent1>
        <a:srgbClr val="9D9FA2"/>
      </a:accent1>
      <a:accent2>
        <a:srgbClr val="BCBEC0"/>
      </a:accent2>
      <a:accent3>
        <a:srgbClr val="00AEEF"/>
      </a:accent3>
      <a:accent4>
        <a:srgbClr val="0072BC"/>
      </a:accent4>
      <a:accent5>
        <a:srgbClr val="4BACC6"/>
      </a:accent5>
      <a:accent6>
        <a:srgbClr val="D1D3D4"/>
      </a:accent6>
      <a:hlink>
        <a:srgbClr val="0000FF"/>
      </a:hlink>
      <a:folHlink>
        <a:srgbClr val="800080"/>
      </a:folHlink>
    </a:clrScheme>
    <a:fontScheme name="Co&amp;C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rgbClr val="80AFD0"/>
            </a:gs>
            <a:gs pos="100000">
              <a:schemeClr val="tx2"/>
            </a:gs>
          </a:gsLst>
          <a:lin ang="5400000" scaled="0"/>
        </a:gra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/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Co&amp;Co_2017">
  <a:themeElements>
    <a:clrScheme name="Co&amp;Co">
      <a:dk1>
        <a:sysClr val="windowText" lastClr="000000"/>
      </a:dk1>
      <a:lt1>
        <a:sysClr val="window" lastClr="FFFFFF"/>
      </a:lt1>
      <a:dk2>
        <a:srgbClr val="0F68A7"/>
      </a:dk2>
      <a:lt2>
        <a:srgbClr val="DCDDDE"/>
      </a:lt2>
      <a:accent1>
        <a:srgbClr val="9D9FA2"/>
      </a:accent1>
      <a:accent2>
        <a:srgbClr val="BCBEC0"/>
      </a:accent2>
      <a:accent3>
        <a:srgbClr val="00AEEF"/>
      </a:accent3>
      <a:accent4>
        <a:srgbClr val="0072BC"/>
      </a:accent4>
      <a:accent5>
        <a:srgbClr val="4BACC6"/>
      </a:accent5>
      <a:accent6>
        <a:srgbClr val="D1D3D4"/>
      </a:accent6>
      <a:hlink>
        <a:srgbClr val="0000FF"/>
      </a:hlink>
      <a:folHlink>
        <a:srgbClr val="800080"/>
      </a:folHlink>
    </a:clrScheme>
    <a:fontScheme name="Co&amp;C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accent6">
              <a:lumMod val="25000"/>
            </a:schemeClr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шаблон 2017" id="{FBB09542-EF7B-4A5D-B322-EC93417D43F0}" vid="{E750880A-102E-4FE2-8875-24D565D7B62C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95</Words>
  <Application>Microsoft Office PowerPoint</Application>
  <PresentationFormat>Произвольный</PresentationFormat>
  <Paragraphs>59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Co&amp;Co_2017</vt:lpstr>
      <vt:lpstr>1_Co&amp;Co_2017</vt:lpstr>
      <vt:lpstr>СОТНИКОВ Евгений</vt:lpstr>
      <vt:lpstr>Евгений Сотников</vt:lpstr>
      <vt:lpstr>Евгений Сотников</vt:lpstr>
      <vt:lpstr>Евгений Сотников</vt:lpstr>
      <vt:lpstr>Евгений Сотников </vt:lpstr>
      <vt:lpstr>Евгений Сотников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Co&amp;Co</dc:title>
  <dc:creator>Co&amp;Co</dc:creator>
  <cp:lastModifiedBy>Сергей</cp:lastModifiedBy>
  <cp:revision>76</cp:revision>
  <dcterms:created xsi:type="dcterms:W3CDTF">2011-07-07T12:53:06Z</dcterms:created>
  <dcterms:modified xsi:type="dcterms:W3CDTF">2019-04-26T06:12:59Z</dcterms:modified>
</cp:coreProperties>
</file>